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1"/>
  </p:notesMasterIdLst>
  <p:sldIdLst>
    <p:sldId id="714" r:id="rId4"/>
    <p:sldId id="709" r:id="rId5"/>
    <p:sldId id="715" r:id="rId6"/>
    <p:sldId id="716" r:id="rId7"/>
    <p:sldId id="717" r:id="rId8"/>
    <p:sldId id="720" r:id="rId9"/>
    <p:sldId id="718" r:id="rId10"/>
    <p:sldId id="719" r:id="rId11"/>
    <p:sldId id="725" r:id="rId12"/>
    <p:sldId id="722" r:id="rId13"/>
    <p:sldId id="723" r:id="rId14"/>
    <p:sldId id="726" r:id="rId15"/>
    <p:sldId id="721" r:id="rId16"/>
    <p:sldId id="724" r:id="rId17"/>
    <p:sldId id="727" r:id="rId18"/>
    <p:sldId id="728" r:id="rId19"/>
    <p:sldId id="729" r:id="rId20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4"/>
            <p14:sldId id="709"/>
            <p14:sldId id="715"/>
            <p14:sldId id="716"/>
            <p14:sldId id="717"/>
            <p14:sldId id="720"/>
            <p14:sldId id="718"/>
            <p14:sldId id="719"/>
            <p14:sldId id="725"/>
            <p14:sldId id="722"/>
            <p14:sldId id="723"/>
            <p14:sldId id="726"/>
            <p14:sldId id="721"/>
            <p14:sldId id="724"/>
            <p14:sldId id="727"/>
            <p14:sldId id="728"/>
            <p14:sldId id="7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1CBFAA-D9E3-4C11-80C9-17613587E876}" v="633" dt="2022-11-29T12:15:55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0955" autoAdjust="0"/>
  </p:normalViewPr>
  <p:slideViewPr>
    <p:cSldViewPr>
      <p:cViewPr varScale="1">
        <p:scale>
          <a:sx n="141" d="100"/>
          <a:sy n="141" d="100"/>
        </p:scale>
        <p:origin x="126" y="2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as, Siem" userId="27635e96-0d05-4539-aa2c-70a9af46a14a" providerId="ADAL" clId="{DFE1E118-40B3-4528-9F38-A2CB35C67744}"/>
    <pc:docChg chg="undo custSel delSld modSld modSection">
      <pc:chgData name="Yonas, Siem" userId="27635e96-0d05-4539-aa2c-70a9af46a14a" providerId="ADAL" clId="{DFE1E118-40B3-4528-9F38-A2CB35C67744}" dt="2022-10-18T20:00:12.814" v="1036" actId="1076"/>
      <pc:docMkLst>
        <pc:docMk/>
      </pc:docMkLst>
      <pc:sldChg chg="addSp delSp modSp mod setBg modAnim">
        <pc:chgData name="Yonas, Siem" userId="27635e96-0d05-4539-aa2c-70a9af46a14a" providerId="ADAL" clId="{DFE1E118-40B3-4528-9F38-A2CB35C67744}" dt="2022-10-18T19:57:33.498" v="1010" actId="1076"/>
        <pc:sldMkLst>
          <pc:docMk/>
          <pc:sldMk cId="86700209" sldId="709"/>
        </pc:sldMkLst>
        <pc:spChg chg="mod">
          <ac:chgData name="Yonas, Siem" userId="27635e96-0d05-4539-aa2c-70a9af46a14a" providerId="ADAL" clId="{DFE1E118-40B3-4528-9F38-A2CB35C67744}" dt="2022-10-18T19:55:30.757" v="986" actId="1076"/>
          <ac:spMkLst>
            <pc:docMk/>
            <pc:sldMk cId="86700209" sldId="709"/>
            <ac:spMk id="2" creationId="{00000000-0000-0000-0000-000000000000}"/>
          </ac:spMkLst>
        </pc:spChg>
        <pc:spChg chg="mod">
          <ac:chgData name="Yonas, Siem" userId="27635e96-0d05-4539-aa2c-70a9af46a14a" providerId="ADAL" clId="{DFE1E118-40B3-4528-9F38-A2CB35C67744}" dt="2022-10-18T19:57:16.587" v="1004" actId="1076"/>
          <ac:spMkLst>
            <pc:docMk/>
            <pc:sldMk cId="86700209" sldId="709"/>
            <ac:spMk id="3" creationId="{00000000-0000-0000-0000-000000000000}"/>
          </ac:spMkLst>
        </pc:spChg>
        <pc:spChg chg="add del mod">
          <ac:chgData name="Yonas, Siem" userId="27635e96-0d05-4539-aa2c-70a9af46a14a" providerId="ADAL" clId="{DFE1E118-40B3-4528-9F38-A2CB35C67744}" dt="2022-10-18T19:20:16.620" v="231"/>
          <ac:spMkLst>
            <pc:docMk/>
            <pc:sldMk cId="86700209" sldId="709"/>
            <ac:spMk id="4" creationId="{3BF66290-9BDB-9359-7985-1A3F9A656ED7}"/>
          </ac:spMkLst>
        </pc:spChg>
        <pc:spChg chg="add del mod">
          <ac:chgData name="Yonas, Siem" userId="27635e96-0d05-4539-aa2c-70a9af46a14a" providerId="ADAL" clId="{DFE1E118-40B3-4528-9F38-A2CB35C67744}" dt="2022-10-18T19:39:58.328" v="803" actId="478"/>
          <ac:spMkLst>
            <pc:docMk/>
            <pc:sldMk cId="86700209" sldId="709"/>
            <ac:spMk id="5" creationId="{809A59BF-B6B2-DED2-8FD7-3E14B98E5CEE}"/>
          </ac:spMkLst>
        </pc:spChg>
        <pc:spChg chg="add mod">
          <ac:chgData name="Yonas, Siem" userId="27635e96-0d05-4539-aa2c-70a9af46a14a" providerId="ADAL" clId="{DFE1E118-40B3-4528-9F38-A2CB35C67744}" dt="2022-10-18T19:57:28.971" v="1008" actId="1076"/>
          <ac:spMkLst>
            <pc:docMk/>
            <pc:sldMk cId="86700209" sldId="709"/>
            <ac:spMk id="6" creationId="{B5370B53-7066-FB4E-D7C0-26703C1B59BC}"/>
          </ac:spMkLst>
        </pc:spChg>
        <pc:spChg chg="add mod">
          <ac:chgData name="Yonas, Siem" userId="27635e96-0d05-4539-aa2c-70a9af46a14a" providerId="ADAL" clId="{DFE1E118-40B3-4528-9F38-A2CB35C67744}" dt="2022-10-18T19:42:11.098" v="833" actId="1076"/>
          <ac:spMkLst>
            <pc:docMk/>
            <pc:sldMk cId="86700209" sldId="709"/>
            <ac:spMk id="9" creationId="{87F76FAE-CD8E-BB0E-3436-582E27AAFCAB}"/>
          </ac:spMkLst>
        </pc:spChg>
        <pc:picChg chg="del">
          <ac:chgData name="Yonas, Siem" userId="27635e96-0d05-4539-aa2c-70a9af46a14a" providerId="ADAL" clId="{DFE1E118-40B3-4528-9F38-A2CB35C67744}" dt="2022-10-18T19:16:24.402" v="163" actId="478"/>
          <ac:picMkLst>
            <pc:docMk/>
            <pc:sldMk cId="86700209" sldId="709"/>
            <ac:picMk id="7" creationId="{8A33A2E4-DF6D-36A5-B5CF-4CFD01B96DEF}"/>
          </ac:picMkLst>
        </pc:picChg>
        <pc:picChg chg="add del mod">
          <ac:chgData name="Yonas, Siem" userId="27635e96-0d05-4539-aa2c-70a9af46a14a" providerId="ADAL" clId="{DFE1E118-40B3-4528-9F38-A2CB35C67744}" dt="2022-10-18T19:39:57.330" v="802" actId="478"/>
          <ac:picMkLst>
            <pc:docMk/>
            <pc:sldMk cId="86700209" sldId="709"/>
            <ac:picMk id="1026" creationId="{04037CB7-A160-1FA2-E8C6-1CE8F2658F46}"/>
          </ac:picMkLst>
        </pc:picChg>
        <pc:picChg chg="add mod">
          <ac:chgData name="Yonas, Siem" userId="27635e96-0d05-4539-aa2c-70a9af46a14a" providerId="ADAL" clId="{DFE1E118-40B3-4528-9F38-A2CB35C67744}" dt="2022-10-18T19:57:33.498" v="1010" actId="1076"/>
          <ac:picMkLst>
            <pc:docMk/>
            <pc:sldMk cId="86700209" sldId="709"/>
            <ac:picMk id="1028" creationId="{D60AC9D1-FB4C-ACAB-C3FC-5ACC421F507B}"/>
          </ac:picMkLst>
        </pc:picChg>
        <pc:picChg chg="add mod">
          <ac:chgData name="Yonas, Siem" userId="27635e96-0d05-4539-aa2c-70a9af46a14a" providerId="ADAL" clId="{DFE1E118-40B3-4528-9F38-A2CB35C67744}" dt="2022-10-18T19:57:20.407" v="1006" actId="1076"/>
          <ac:picMkLst>
            <pc:docMk/>
            <pc:sldMk cId="86700209" sldId="709"/>
            <ac:picMk id="1030" creationId="{149E8BCA-44F5-E5AD-23DF-EC25E3D32BE2}"/>
          </ac:picMkLst>
        </pc:picChg>
      </pc:sldChg>
      <pc:sldChg chg="addSp delSp modSp mod setBg">
        <pc:chgData name="Yonas, Siem" userId="27635e96-0d05-4539-aa2c-70a9af46a14a" providerId="ADAL" clId="{DFE1E118-40B3-4528-9F38-A2CB35C67744}" dt="2022-10-18T20:00:12.814" v="1036" actId="1076"/>
        <pc:sldMkLst>
          <pc:docMk/>
          <pc:sldMk cId="1825105875" sldId="714"/>
        </pc:sldMkLst>
        <pc:spChg chg="add mod">
          <ac:chgData name="Yonas, Siem" userId="27635e96-0d05-4539-aa2c-70a9af46a14a" providerId="ADAL" clId="{DFE1E118-40B3-4528-9F38-A2CB35C67744}" dt="2022-10-18T19:59:26.263" v="1018" actId="1076"/>
          <ac:spMkLst>
            <pc:docMk/>
            <pc:sldMk cId="1825105875" sldId="714"/>
            <ac:spMk id="3" creationId="{AEBF430A-A43D-667D-3B6E-3FE67D7024D1}"/>
          </ac:spMkLst>
        </pc:spChg>
        <pc:spChg chg="mod">
          <ac:chgData name="Yonas, Siem" userId="27635e96-0d05-4539-aa2c-70a9af46a14a" providerId="ADAL" clId="{DFE1E118-40B3-4528-9F38-A2CB35C67744}" dt="2022-10-18T20:00:12.814" v="1036" actId="1076"/>
          <ac:spMkLst>
            <pc:docMk/>
            <pc:sldMk cId="1825105875" sldId="714"/>
            <ac:spMk id="11" creationId="{00000000-0000-0000-0000-000000000000}"/>
          </ac:spMkLst>
        </pc:spChg>
        <pc:spChg chg="mod">
          <ac:chgData name="Yonas, Siem" userId="27635e96-0d05-4539-aa2c-70a9af46a14a" providerId="ADAL" clId="{DFE1E118-40B3-4528-9F38-A2CB35C67744}" dt="2022-10-18T19:59:32.399" v="1019" actId="1076"/>
          <ac:spMkLst>
            <pc:docMk/>
            <pc:sldMk cId="1825105875" sldId="714"/>
            <ac:spMk id="13" creationId="{00000000-0000-0000-0000-000000000000}"/>
          </ac:spMkLst>
        </pc:spChg>
        <pc:spChg chg="mod">
          <ac:chgData name="Yonas, Siem" userId="27635e96-0d05-4539-aa2c-70a9af46a14a" providerId="ADAL" clId="{DFE1E118-40B3-4528-9F38-A2CB35C67744}" dt="2022-10-18T20:00:07.928" v="1035" actId="1076"/>
          <ac:spMkLst>
            <pc:docMk/>
            <pc:sldMk cId="1825105875" sldId="714"/>
            <ac:spMk id="15" creationId="{00000000-0000-0000-0000-000000000000}"/>
          </ac:spMkLst>
        </pc:spChg>
        <pc:picChg chg="del">
          <ac:chgData name="Yonas, Siem" userId="27635e96-0d05-4539-aa2c-70a9af46a14a" providerId="ADAL" clId="{DFE1E118-40B3-4528-9F38-A2CB35C67744}" dt="2022-10-18T19:14:46.484" v="47" actId="478"/>
          <ac:picMkLst>
            <pc:docMk/>
            <pc:sldMk cId="1825105875" sldId="714"/>
            <ac:picMk id="16" creationId="{00000000-0000-0000-0000-000000000000}"/>
          </ac:picMkLst>
        </pc:picChg>
        <pc:picChg chg="add mod">
          <ac:chgData name="Yonas, Siem" userId="27635e96-0d05-4539-aa2c-70a9af46a14a" providerId="ADAL" clId="{DFE1E118-40B3-4528-9F38-A2CB35C67744}" dt="2022-10-18T19:59:23.059" v="1017" actId="1076"/>
          <ac:picMkLst>
            <pc:docMk/>
            <pc:sldMk cId="1825105875" sldId="714"/>
            <ac:picMk id="2050" creationId="{F91EF006-D5C3-E8DD-AC76-131ED6D9D93B}"/>
          </ac:picMkLst>
        </pc:picChg>
        <pc:cxnChg chg="mod">
          <ac:chgData name="Yonas, Siem" userId="27635e96-0d05-4539-aa2c-70a9af46a14a" providerId="ADAL" clId="{DFE1E118-40B3-4528-9F38-A2CB35C67744}" dt="2022-10-18T20:00:03.762" v="1034" actId="1076"/>
          <ac:cxnSpMkLst>
            <pc:docMk/>
            <pc:sldMk cId="1825105875" sldId="714"/>
            <ac:cxnSpMk id="10" creationId="{00000000-0000-0000-0000-000000000000}"/>
          </ac:cxnSpMkLst>
        </pc:cxnChg>
      </pc:sldChg>
      <pc:sldChg chg="del">
        <pc:chgData name="Yonas, Siem" userId="27635e96-0d05-4539-aa2c-70a9af46a14a" providerId="ADAL" clId="{DFE1E118-40B3-4528-9F38-A2CB35C67744}" dt="2022-10-18T18:55:41.042" v="22" actId="47"/>
        <pc:sldMkLst>
          <pc:docMk/>
          <pc:sldMk cId="188231667" sldId="715"/>
        </pc:sldMkLst>
      </pc:sldChg>
      <pc:sldChg chg="del">
        <pc:chgData name="Yonas, Siem" userId="27635e96-0d05-4539-aa2c-70a9af46a14a" providerId="ADAL" clId="{DFE1E118-40B3-4528-9F38-A2CB35C67744}" dt="2022-10-18T18:55:41.042" v="22" actId="47"/>
        <pc:sldMkLst>
          <pc:docMk/>
          <pc:sldMk cId="2014046347" sldId="718"/>
        </pc:sldMkLst>
      </pc:sldChg>
      <pc:sldChg chg="del">
        <pc:chgData name="Yonas, Siem" userId="27635e96-0d05-4539-aa2c-70a9af46a14a" providerId="ADAL" clId="{DFE1E118-40B3-4528-9F38-A2CB35C67744}" dt="2022-10-18T18:55:41.042" v="22" actId="47"/>
        <pc:sldMkLst>
          <pc:docMk/>
          <pc:sldMk cId="1932186587" sldId="720"/>
        </pc:sldMkLst>
      </pc:sldChg>
      <pc:sldChg chg="del">
        <pc:chgData name="Yonas, Siem" userId="27635e96-0d05-4539-aa2c-70a9af46a14a" providerId="ADAL" clId="{DFE1E118-40B3-4528-9F38-A2CB35C67744}" dt="2022-10-18T18:55:41.042" v="22" actId="47"/>
        <pc:sldMkLst>
          <pc:docMk/>
          <pc:sldMk cId="2190523996" sldId="721"/>
        </pc:sldMkLst>
      </pc:sldChg>
    </pc:docChg>
  </pc:docChgLst>
  <pc:docChgLst>
    <pc:chgData name="Yonas, Siem" userId="27635e96-0d05-4539-aa2c-70a9af46a14a" providerId="ADAL" clId="{781CBFAA-D9E3-4C11-80C9-17613587E876}"/>
    <pc:docChg chg="undo redo custSel addSld delSld modSld sldOrd modMainMaster modSection">
      <pc:chgData name="Yonas, Siem" userId="27635e96-0d05-4539-aa2c-70a9af46a14a" providerId="ADAL" clId="{781CBFAA-D9E3-4C11-80C9-17613587E876}" dt="2022-11-29T12:15:58.883" v="3313" actId="1076"/>
      <pc:docMkLst>
        <pc:docMk/>
      </pc:docMkLst>
      <pc:sldChg chg="addSp delSp modSp mod setBg">
        <pc:chgData name="Yonas, Siem" userId="27635e96-0d05-4539-aa2c-70a9af46a14a" providerId="ADAL" clId="{781CBFAA-D9E3-4C11-80C9-17613587E876}" dt="2022-11-29T12:13:05.512" v="3255"/>
        <pc:sldMkLst>
          <pc:docMk/>
          <pc:sldMk cId="86700209" sldId="709"/>
        </pc:sldMkLst>
        <pc:spChg chg="mod">
          <ac:chgData name="Yonas, Siem" userId="27635e96-0d05-4539-aa2c-70a9af46a14a" providerId="ADAL" clId="{781CBFAA-D9E3-4C11-80C9-17613587E876}" dt="2022-11-29T08:59:42.535" v="828" actId="1035"/>
          <ac:spMkLst>
            <pc:docMk/>
            <pc:sldMk cId="86700209" sldId="709"/>
            <ac:spMk id="2" creationId="{00000000-0000-0000-0000-000000000000}"/>
          </ac:spMkLst>
        </pc:spChg>
        <pc:spChg chg="mod">
          <ac:chgData name="Yonas, Siem" userId="27635e96-0d05-4539-aa2c-70a9af46a14a" providerId="ADAL" clId="{781CBFAA-D9E3-4C11-80C9-17613587E876}" dt="2022-11-29T08:34:20.471" v="575" actId="1076"/>
          <ac:spMkLst>
            <pc:docMk/>
            <pc:sldMk cId="86700209" sldId="709"/>
            <ac:spMk id="3" creationId="{00000000-0000-0000-0000-000000000000}"/>
          </ac:spMkLst>
        </pc:spChg>
        <pc:spChg chg="del">
          <ac:chgData name="Yonas, Siem" userId="27635e96-0d05-4539-aa2c-70a9af46a14a" providerId="ADAL" clId="{781CBFAA-D9E3-4C11-80C9-17613587E876}" dt="2022-11-29T08:02:03.530" v="1" actId="478"/>
          <ac:spMkLst>
            <pc:docMk/>
            <pc:sldMk cId="86700209" sldId="709"/>
            <ac:spMk id="6" creationId="{B5370B53-7066-FB4E-D7C0-26703C1B59BC}"/>
          </ac:spMkLst>
        </pc:spChg>
        <pc:spChg chg="add mod">
          <ac:chgData name="Yonas, Siem" userId="27635e96-0d05-4539-aa2c-70a9af46a14a" providerId="ADAL" clId="{781CBFAA-D9E3-4C11-80C9-17613587E876}" dt="2022-11-29T09:03:12.185" v="922" actId="1035"/>
          <ac:spMkLst>
            <pc:docMk/>
            <pc:sldMk cId="86700209" sldId="709"/>
            <ac:spMk id="7" creationId="{6FB559F9-B984-BEB3-A6CD-E582A3C5268B}"/>
          </ac:spMkLst>
        </pc:spChg>
        <pc:spChg chg="del">
          <ac:chgData name="Yonas, Siem" userId="27635e96-0d05-4539-aa2c-70a9af46a14a" providerId="ADAL" clId="{781CBFAA-D9E3-4C11-80C9-17613587E876}" dt="2022-11-29T08:02:04.774" v="3" actId="478"/>
          <ac:spMkLst>
            <pc:docMk/>
            <pc:sldMk cId="86700209" sldId="709"/>
            <ac:spMk id="9" creationId="{87F76FAE-CD8E-BB0E-3436-582E27AAFCAB}"/>
          </ac:spMkLst>
        </pc:spChg>
        <pc:picChg chg="add mod">
          <ac:chgData name="Yonas, Siem" userId="27635e96-0d05-4539-aa2c-70a9af46a14a" providerId="ADAL" clId="{781CBFAA-D9E3-4C11-80C9-17613587E876}" dt="2022-11-29T09:03:12.185" v="922" actId="1035"/>
          <ac:picMkLst>
            <pc:docMk/>
            <pc:sldMk cId="86700209" sldId="709"/>
            <ac:picMk id="5" creationId="{E3FF6576-B54E-1BA3-5A0D-0D9EDBE8BFA7}"/>
          </ac:picMkLst>
        </pc:picChg>
        <pc:picChg chg="del">
          <ac:chgData name="Yonas, Siem" userId="27635e96-0d05-4539-aa2c-70a9af46a14a" providerId="ADAL" clId="{781CBFAA-D9E3-4C11-80C9-17613587E876}" dt="2022-11-29T08:02:02.321" v="0" actId="478"/>
          <ac:picMkLst>
            <pc:docMk/>
            <pc:sldMk cId="86700209" sldId="709"/>
            <ac:picMk id="1028" creationId="{D60AC9D1-FB4C-ACAB-C3FC-5ACC421F507B}"/>
          </ac:picMkLst>
        </pc:picChg>
        <pc:picChg chg="del">
          <ac:chgData name="Yonas, Siem" userId="27635e96-0d05-4539-aa2c-70a9af46a14a" providerId="ADAL" clId="{781CBFAA-D9E3-4C11-80C9-17613587E876}" dt="2022-11-29T08:02:03.946" v="2" actId="478"/>
          <ac:picMkLst>
            <pc:docMk/>
            <pc:sldMk cId="86700209" sldId="709"/>
            <ac:picMk id="1030" creationId="{149E8BCA-44F5-E5AD-23DF-EC25E3D32BE2}"/>
          </ac:picMkLst>
        </pc:picChg>
      </pc:sldChg>
      <pc:sldChg chg="addSp delSp modSp mod setBg">
        <pc:chgData name="Yonas, Siem" userId="27635e96-0d05-4539-aa2c-70a9af46a14a" providerId="ADAL" clId="{781CBFAA-D9E3-4C11-80C9-17613587E876}" dt="2022-11-29T12:14:04.256" v="3262"/>
        <pc:sldMkLst>
          <pc:docMk/>
          <pc:sldMk cId="1825105875" sldId="714"/>
        </pc:sldMkLst>
        <pc:spChg chg="add mod">
          <ac:chgData name="Yonas, Siem" userId="27635e96-0d05-4539-aa2c-70a9af46a14a" providerId="ADAL" clId="{781CBFAA-D9E3-4C11-80C9-17613587E876}" dt="2022-11-29T08:19:42.474" v="265" actId="1076"/>
          <ac:spMkLst>
            <pc:docMk/>
            <pc:sldMk cId="1825105875" sldId="714"/>
            <ac:spMk id="2" creationId="{C4B7A5BD-8E22-9703-A281-D99AB3F6B803}"/>
          </ac:spMkLst>
        </pc:spChg>
        <pc:spChg chg="del">
          <ac:chgData name="Yonas, Siem" userId="27635e96-0d05-4539-aa2c-70a9af46a14a" providerId="ADAL" clId="{781CBFAA-D9E3-4C11-80C9-17613587E876}" dt="2022-11-29T08:02:07.564" v="5" actId="478"/>
          <ac:spMkLst>
            <pc:docMk/>
            <pc:sldMk cId="1825105875" sldId="714"/>
            <ac:spMk id="3" creationId="{AEBF430A-A43D-667D-3B6E-3FE67D7024D1}"/>
          </ac:spMkLst>
        </pc:spChg>
        <pc:spChg chg="mod">
          <ac:chgData name="Yonas, Siem" userId="27635e96-0d05-4539-aa2c-70a9af46a14a" providerId="ADAL" clId="{781CBFAA-D9E3-4C11-80C9-17613587E876}" dt="2022-11-29T08:02:19.583" v="27" actId="20577"/>
          <ac:spMkLst>
            <pc:docMk/>
            <pc:sldMk cId="1825105875" sldId="714"/>
            <ac:spMk id="11" creationId="{00000000-0000-0000-0000-000000000000}"/>
          </ac:spMkLst>
        </pc:spChg>
        <pc:spChg chg="mod">
          <ac:chgData name="Yonas, Siem" userId="27635e96-0d05-4539-aa2c-70a9af46a14a" providerId="ADAL" clId="{781CBFAA-D9E3-4C11-80C9-17613587E876}" dt="2022-11-29T08:02:35.061" v="91" actId="20577"/>
          <ac:spMkLst>
            <pc:docMk/>
            <pc:sldMk cId="1825105875" sldId="714"/>
            <ac:spMk id="13" creationId="{00000000-0000-0000-0000-000000000000}"/>
          </ac:spMkLst>
        </pc:spChg>
        <pc:spChg chg="mod">
          <ac:chgData name="Yonas, Siem" userId="27635e96-0d05-4539-aa2c-70a9af46a14a" providerId="ADAL" clId="{781CBFAA-D9E3-4C11-80C9-17613587E876}" dt="2022-11-29T08:03:05.646" v="137" actId="20577"/>
          <ac:spMkLst>
            <pc:docMk/>
            <pc:sldMk cId="1825105875" sldId="714"/>
            <ac:spMk id="15" creationId="{00000000-0000-0000-0000-000000000000}"/>
          </ac:spMkLst>
        </pc:spChg>
        <pc:picChg chg="del">
          <ac:chgData name="Yonas, Siem" userId="27635e96-0d05-4539-aa2c-70a9af46a14a" providerId="ADAL" clId="{781CBFAA-D9E3-4C11-80C9-17613587E876}" dt="2022-11-29T08:02:06.898" v="4" actId="478"/>
          <ac:picMkLst>
            <pc:docMk/>
            <pc:sldMk cId="1825105875" sldId="714"/>
            <ac:picMk id="2050" creationId="{F91EF006-D5C3-E8DD-AC76-131ED6D9D93B}"/>
          </ac:picMkLst>
        </pc:picChg>
      </pc:sldChg>
      <pc:sldChg chg="addSp delSp modSp add mod setBg">
        <pc:chgData name="Yonas, Siem" userId="27635e96-0d05-4539-aa2c-70a9af46a14a" providerId="ADAL" clId="{781CBFAA-D9E3-4C11-80C9-17613587E876}" dt="2022-11-29T12:14:11.720" v="3267" actId="1035"/>
        <pc:sldMkLst>
          <pc:docMk/>
          <pc:sldMk cId="2777851056" sldId="715"/>
        </pc:sldMkLst>
        <pc:spChg chg="mod">
          <ac:chgData name="Yonas, Siem" userId="27635e96-0d05-4539-aa2c-70a9af46a14a" providerId="ADAL" clId="{781CBFAA-D9E3-4C11-80C9-17613587E876}" dt="2022-11-29T12:14:11.720" v="3267" actId="1035"/>
          <ac:spMkLst>
            <pc:docMk/>
            <pc:sldMk cId="2777851056" sldId="715"/>
            <ac:spMk id="2" creationId="{00000000-0000-0000-0000-000000000000}"/>
          </ac:spMkLst>
        </pc:spChg>
        <pc:spChg chg="del">
          <ac:chgData name="Yonas, Siem" userId="27635e96-0d05-4539-aa2c-70a9af46a14a" providerId="ADAL" clId="{781CBFAA-D9E3-4C11-80C9-17613587E876}" dt="2022-11-29T08:41:46.787" v="592" actId="478"/>
          <ac:spMkLst>
            <pc:docMk/>
            <pc:sldMk cId="2777851056" sldId="715"/>
            <ac:spMk id="3" creationId="{00000000-0000-0000-0000-000000000000}"/>
          </ac:spMkLst>
        </pc:spChg>
        <pc:spChg chg="add del mod">
          <ac:chgData name="Yonas, Siem" userId="27635e96-0d05-4539-aa2c-70a9af46a14a" providerId="ADAL" clId="{781CBFAA-D9E3-4C11-80C9-17613587E876}" dt="2022-11-29T08:41:49.123" v="593" actId="478"/>
          <ac:spMkLst>
            <pc:docMk/>
            <pc:sldMk cId="2777851056" sldId="715"/>
            <ac:spMk id="6" creationId="{C308501E-4E1D-3446-2EF0-8FEE19B52594}"/>
          </ac:spMkLst>
        </pc:spChg>
        <pc:spChg chg="del">
          <ac:chgData name="Yonas, Siem" userId="27635e96-0d05-4539-aa2c-70a9af46a14a" providerId="ADAL" clId="{781CBFAA-D9E3-4C11-80C9-17613587E876}" dt="2022-11-29T08:44:08.013" v="680" actId="478"/>
          <ac:spMkLst>
            <pc:docMk/>
            <pc:sldMk cId="2777851056" sldId="715"/>
            <ac:spMk id="7" creationId="{6FB559F9-B984-BEB3-A6CD-E582A3C5268B}"/>
          </ac:spMkLst>
        </pc:spChg>
        <pc:spChg chg="add mod">
          <ac:chgData name="Yonas, Siem" userId="27635e96-0d05-4539-aa2c-70a9af46a14a" providerId="ADAL" clId="{781CBFAA-D9E3-4C11-80C9-17613587E876}" dt="2022-11-29T08:48:20.969" v="721" actId="1076"/>
          <ac:spMkLst>
            <pc:docMk/>
            <pc:sldMk cId="2777851056" sldId="715"/>
            <ac:spMk id="16" creationId="{7B081518-1E8A-8783-B27D-9A7A99DC941F}"/>
          </ac:spMkLst>
        </pc:spChg>
        <pc:picChg chg="del">
          <ac:chgData name="Yonas, Siem" userId="27635e96-0d05-4539-aa2c-70a9af46a14a" providerId="ADAL" clId="{781CBFAA-D9E3-4C11-80C9-17613587E876}" dt="2022-11-29T08:44:06.816" v="679" actId="478"/>
          <ac:picMkLst>
            <pc:docMk/>
            <pc:sldMk cId="2777851056" sldId="715"/>
            <ac:picMk id="5" creationId="{E3FF6576-B54E-1BA3-5A0D-0D9EDBE8BFA7}"/>
          </ac:picMkLst>
        </pc:picChg>
        <pc:picChg chg="add del mod">
          <ac:chgData name="Yonas, Siem" userId="27635e96-0d05-4539-aa2c-70a9af46a14a" providerId="ADAL" clId="{781CBFAA-D9E3-4C11-80C9-17613587E876}" dt="2022-11-29T08:42:11.651" v="598" actId="478"/>
          <ac:picMkLst>
            <pc:docMk/>
            <pc:sldMk cId="2777851056" sldId="715"/>
            <ac:picMk id="9" creationId="{4FCA9DA0-3431-964B-AF02-235BD903D341}"/>
          </ac:picMkLst>
        </pc:picChg>
        <pc:picChg chg="add del mod">
          <ac:chgData name="Yonas, Siem" userId="27635e96-0d05-4539-aa2c-70a9af46a14a" providerId="ADAL" clId="{781CBFAA-D9E3-4C11-80C9-17613587E876}" dt="2022-11-29T08:42:22.679" v="601" actId="478"/>
          <ac:picMkLst>
            <pc:docMk/>
            <pc:sldMk cId="2777851056" sldId="715"/>
            <ac:picMk id="11" creationId="{F1119DB0-6ECE-414C-4955-9EB49CBE02EB}"/>
          </ac:picMkLst>
        </pc:picChg>
        <pc:picChg chg="add mod">
          <ac:chgData name="Yonas, Siem" userId="27635e96-0d05-4539-aa2c-70a9af46a14a" providerId="ADAL" clId="{781CBFAA-D9E3-4C11-80C9-17613587E876}" dt="2022-11-29T08:48:25.903" v="723" actId="1076"/>
          <ac:picMkLst>
            <pc:docMk/>
            <pc:sldMk cId="2777851056" sldId="715"/>
            <ac:picMk id="13" creationId="{CF059707-C3C3-C7CF-4DEF-24A82725D591}"/>
          </ac:picMkLst>
        </pc:picChg>
        <pc:picChg chg="add mod">
          <ac:chgData name="Yonas, Siem" userId="27635e96-0d05-4539-aa2c-70a9af46a14a" providerId="ADAL" clId="{781CBFAA-D9E3-4C11-80C9-17613587E876}" dt="2022-11-29T08:48:25.903" v="723" actId="1076"/>
          <ac:picMkLst>
            <pc:docMk/>
            <pc:sldMk cId="2777851056" sldId="715"/>
            <ac:picMk id="15" creationId="{78262F47-01AA-BE7A-18C2-B77D3D7A40C1}"/>
          </ac:picMkLst>
        </pc:picChg>
        <pc:picChg chg="add mod">
          <ac:chgData name="Yonas, Siem" userId="27635e96-0d05-4539-aa2c-70a9af46a14a" providerId="ADAL" clId="{781CBFAA-D9E3-4C11-80C9-17613587E876}" dt="2022-11-29T08:48:22.755" v="722" actId="1076"/>
          <ac:picMkLst>
            <pc:docMk/>
            <pc:sldMk cId="2777851056" sldId="715"/>
            <ac:picMk id="18" creationId="{4E55B16A-E1C5-37DF-1132-96DB5EE9780A}"/>
          </ac:picMkLst>
        </pc:picChg>
      </pc:sldChg>
      <pc:sldChg chg="addSp delSp modSp add mod ord setBg modShow">
        <pc:chgData name="Yonas, Siem" userId="27635e96-0d05-4539-aa2c-70a9af46a14a" providerId="ADAL" clId="{781CBFAA-D9E3-4C11-80C9-17613587E876}" dt="2022-11-29T12:14:15.400" v="3270" actId="1036"/>
        <pc:sldMkLst>
          <pc:docMk/>
          <pc:sldMk cId="1519948527" sldId="716"/>
        </pc:sldMkLst>
        <pc:spChg chg="mod">
          <ac:chgData name="Yonas, Siem" userId="27635e96-0d05-4539-aa2c-70a9af46a14a" providerId="ADAL" clId="{781CBFAA-D9E3-4C11-80C9-17613587E876}" dt="2022-11-29T12:14:15.400" v="3270" actId="1036"/>
          <ac:spMkLst>
            <pc:docMk/>
            <pc:sldMk cId="1519948527" sldId="716"/>
            <ac:spMk id="2" creationId="{00000000-0000-0000-0000-000000000000}"/>
          </ac:spMkLst>
        </pc:spChg>
        <pc:spChg chg="del">
          <ac:chgData name="Yonas, Siem" userId="27635e96-0d05-4539-aa2c-70a9af46a14a" providerId="ADAL" clId="{781CBFAA-D9E3-4C11-80C9-17613587E876}" dt="2022-11-29T08:56:20.565" v="737" actId="478"/>
          <ac:spMkLst>
            <pc:docMk/>
            <pc:sldMk cId="1519948527" sldId="716"/>
            <ac:spMk id="3" creationId="{00000000-0000-0000-0000-000000000000}"/>
          </ac:spMkLst>
        </pc:spChg>
        <pc:spChg chg="add del mod">
          <ac:chgData name="Yonas, Siem" userId="27635e96-0d05-4539-aa2c-70a9af46a14a" providerId="ADAL" clId="{781CBFAA-D9E3-4C11-80C9-17613587E876}" dt="2022-11-29T08:56:22.839" v="738" actId="478"/>
          <ac:spMkLst>
            <pc:docMk/>
            <pc:sldMk cId="1519948527" sldId="716"/>
            <ac:spMk id="6" creationId="{03432D1B-93D6-B509-78B4-C1E0744F0AC1}"/>
          </ac:spMkLst>
        </pc:spChg>
        <pc:spChg chg="del">
          <ac:chgData name="Yonas, Siem" userId="27635e96-0d05-4539-aa2c-70a9af46a14a" providerId="ADAL" clId="{781CBFAA-D9E3-4C11-80C9-17613587E876}" dt="2022-11-29T08:56:25.229" v="740" actId="478"/>
          <ac:spMkLst>
            <pc:docMk/>
            <pc:sldMk cId="1519948527" sldId="716"/>
            <ac:spMk id="7" creationId="{6FB559F9-B984-BEB3-A6CD-E582A3C5268B}"/>
          </ac:spMkLst>
        </pc:spChg>
        <pc:spChg chg="add mod">
          <ac:chgData name="Yonas, Siem" userId="27635e96-0d05-4539-aa2c-70a9af46a14a" providerId="ADAL" clId="{781CBFAA-D9E3-4C11-80C9-17613587E876}" dt="2022-11-29T11:59:39.846" v="2753" actId="1076"/>
          <ac:spMkLst>
            <pc:docMk/>
            <pc:sldMk cId="1519948527" sldId="716"/>
            <ac:spMk id="8" creationId="{CE255383-5444-2C18-168F-30F31F450D80}"/>
          </ac:spMkLst>
        </pc:spChg>
        <pc:spChg chg="add mod">
          <ac:chgData name="Yonas, Siem" userId="27635e96-0d05-4539-aa2c-70a9af46a14a" providerId="ADAL" clId="{781CBFAA-D9E3-4C11-80C9-17613587E876}" dt="2022-11-29T11:59:39.846" v="2753" actId="1076"/>
          <ac:spMkLst>
            <pc:docMk/>
            <pc:sldMk cId="1519948527" sldId="716"/>
            <ac:spMk id="11" creationId="{23515B43-19E2-992B-FF71-093EF50ACB66}"/>
          </ac:spMkLst>
        </pc:spChg>
        <pc:spChg chg="add del mod">
          <ac:chgData name="Yonas, Siem" userId="27635e96-0d05-4539-aa2c-70a9af46a14a" providerId="ADAL" clId="{781CBFAA-D9E3-4C11-80C9-17613587E876}" dt="2022-11-29T09:16:48.814" v="1120" actId="478"/>
          <ac:spMkLst>
            <pc:docMk/>
            <pc:sldMk cId="1519948527" sldId="716"/>
            <ac:spMk id="12" creationId="{15657B0C-3F15-8BCF-4149-7DA38B6112F2}"/>
          </ac:spMkLst>
        </pc:spChg>
        <pc:picChg chg="del">
          <ac:chgData name="Yonas, Siem" userId="27635e96-0d05-4539-aa2c-70a9af46a14a" providerId="ADAL" clId="{781CBFAA-D9E3-4C11-80C9-17613587E876}" dt="2022-11-29T08:56:23.331" v="739" actId="478"/>
          <ac:picMkLst>
            <pc:docMk/>
            <pc:sldMk cId="1519948527" sldId="716"/>
            <ac:picMk id="5" creationId="{E3FF6576-B54E-1BA3-5A0D-0D9EDBE8BFA7}"/>
          </ac:picMkLst>
        </pc:picChg>
        <pc:picChg chg="add mod">
          <ac:chgData name="Yonas, Siem" userId="27635e96-0d05-4539-aa2c-70a9af46a14a" providerId="ADAL" clId="{781CBFAA-D9E3-4C11-80C9-17613587E876}" dt="2022-11-29T11:59:39.846" v="2753" actId="1076"/>
          <ac:picMkLst>
            <pc:docMk/>
            <pc:sldMk cId="1519948527" sldId="716"/>
            <ac:picMk id="10" creationId="{1B87C7FA-4F0D-B6CD-6181-C0786FF4D348}"/>
          </ac:picMkLst>
        </pc:picChg>
        <pc:picChg chg="add mod">
          <ac:chgData name="Yonas, Siem" userId="27635e96-0d05-4539-aa2c-70a9af46a14a" providerId="ADAL" clId="{781CBFAA-D9E3-4C11-80C9-17613587E876}" dt="2022-11-29T11:59:39.846" v="2753" actId="1076"/>
          <ac:picMkLst>
            <pc:docMk/>
            <pc:sldMk cId="1519948527" sldId="716"/>
            <ac:picMk id="1026" creationId="{2B29CA27-D58C-A2E6-F49C-166B6FB66EFE}"/>
          </ac:picMkLst>
        </pc:picChg>
      </pc:sldChg>
      <pc:sldChg chg="new del">
        <pc:chgData name="Yonas, Siem" userId="27635e96-0d05-4539-aa2c-70a9af46a14a" providerId="ADAL" clId="{781CBFAA-D9E3-4C11-80C9-17613587E876}" dt="2022-11-29T08:46:20.789" v="690" actId="47"/>
        <pc:sldMkLst>
          <pc:docMk/>
          <pc:sldMk cId="2005950720" sldId="716"/>
        </pc:sldMkLst>
      </pc:sldChg>
      <pc:sldChg chg="addSp delSp modSp add mod setBg modShow">
        <pc:chgData name="Yonas, Siem" userId="27635e96-0d05-4539-aa2c-70a9af46a14a" providerId="ADAL" clId="{781CBFAA-D9E3-4C11-80C9-17613587E876}" dt="2022-11-29T12:14:18.497" v="3273" actId="1036"/>
        <pc:sldMkLst>
          <pc:docMk/>
          <pc:sldMk cId="1198926480" sldId="717"/>
        </pc:sldMkLst>
        <pc:spChg chg="mod">
          <ac:chgData name="Yonas, Siem" userId="27635e96-0d05-4539-aa2c-70a9af46a14a" providerId="ADAL" clId="{781CBFAA-D9E3-4C11-80C9-17613587E876}" dt="2022-11-29T12:14:18.497" v="3273" actId="1036"/>
          <ac:spMkLst>
            <pc:docMk/>
            <pc:sldMk cId="1198926480" sldId="717"/>
            <ac:spMk id="2" creationId="{00000000-0000-0000-0000-000000000000}"/>
          </ac:spMkLst>
        </pc:spChg>
        <pc:spChg chg="add del mod">
          <ac:chgData name="Yonas, Siem" userId="27635e96-0d05-4539-aa2c-70a9af46a14a" providerId="ADAL" clId="{781CBFAA-D9E3-4C11-80C9-17613587E876}" dt="2022-11-29T09:10:02.557" v="1002" actId="478"/>
          <ac:spMkLst>
            <pc:docMk/>
            <pc:sldMk cId="1198926480" sldId="717"/>
            <ac:spMk id="3" creationId="{C09D7D37-2474-2496-D33A-1B8AAE452219}"/>
          </ac:spMkLst>
        </pc:spChg>
        <pc:spChg chg="mod">
          <ac:chgData name="Yonas, Siem" userId="27635e96-0d05-4539-aa2c-70a9af46a14a" providerId="ADAL" clId="{781CBFAA-D9E3-4C11-80C9-17613587E876}" dt="2022-11-29T11:59:33.278" v="2752" actId="1076"/>
          <ac:spMkLst>
            <pc:docMk/>
            <pc:sldMk cId="1198926480" sldId="717"/>
            <ac:spMk id="8" creationId="{CE255383-5444-2C18-168F-30F31F450D80}"/>
          </ac:spMkLst>
        </pc:spChg>
        <pc:spChg chg="add mod">
          <ac:chgData name="Yonas, Siem" userId="27635e96-0d05-4539-aa2c-70a9af46a14a" providerId="ADAL" clId="{781CBFAA-D9E3-4C11-80C9-17613587E876}" dt="2022-11-29T11:59:33.278" v="2752" actId="1076"/>
          <ac:spMkLst>
            <pc:docMk/>
            <pc:sldMk cId="1198926480" sldId="717"/>
            <ac:spMk id="9" creationId="{F4D6C8D5-9F58-10E5-F7EC-878F6028DA52}"/>
          </ac:spMkLst>
        </pc:spChg>
        <pc:spChg chg="mod">
          <ac:chgData name="Yonas, Siem" userId="27635e96-0d05-4539-aa2c-70a9af46a14a" providerId="ADAL" clId="{781CBFAA-D9E3-4C11-80C9-17613587E876}" dt="2022-11-29T11:59:33.278" v="2752" actId="1076"/>
          <ac:spMkLst>
            <pc:docMk/>
            <pc:sldMk cId="1198926480" sldId="717"/>
            <ac:spMk id="11" creationId="{23515B43-19E2-992B-FF71-093EF50ACB66}"/>
          </ac:spMkLst>
        </pc:spChg>
        <pc:picChg chg="add mod">
          <ac:chgData name="Yonas, Siem" userId="27635e96-0d05-4539-aa2c-70a9af46a14a" providerId="ADAL" clId="{781CBFAA-D9E3-4C11-80C9-17613587E876}" dt="2022-11-29T11:59:33.278" v="2752" actId="1076"/>
          <ac:picMkLst>
            <pc:docMk/>
            <pc:sldMk cId="1198926480" sldId="717"/>
            <ac:picMk id="5" creationId="{CF17BAC1-800F-4828-B8CD-7F2B422647BC}"/>
          </ac:picMkLst>
        </pc:picChg>
        <pc:picChg chg="del">
          <ac:chgData name="Yonas, Siem" userId="27635e96-0d05-4539-aa2c-70a9af46a14a" providerId="ADAL" clId="{781CBFAA-D9E3-4C11-80C9-17613587E876}" dt="2022-11-29T09:09:37.400" v="998" actId="478"/>
          <ac:picMkLst>
            <pc:docMk/>
            <pc:sldMk cId="1198926480" sldId="717"/>
            <ac:picMk id="10" creationId="{1B87C7FA-4F0D-B6CD-6181-C0786FF4D348}"/>
          </ac:picMkLst>
        </pc:picChg>
        <pc:picChg chg="mod">
          <ac:chgData name="Yonas, Siem" userId="27635e96-0d05-4539-aa2c-70a9af46a14a" providerId="ADAL" clId="{781CBFAA-D9E3-4C11-80C9-17613587E876}" dt="2022-11-29T11:59:33.278" v="2752" actId="1076"/>
          <ac:picMkLst>
            <pc:docMk/>
            <pc:sldMk cId="1198926480" sldId="717"/>
            <ac:picMk id="1026" creationId="{2B29CA27-D58C-A2E6-F49C-166B6FB66EFE}"/>
          </ac:picMkLst>
        </pc:picChg>
        <pc:cxnChg chg="add mod">
          <ac:chgData name="Yonas, Siem" userId="27635e96-0d05-4539-aa2c-70a9af46a14a" providerId="ADAL" clId="{781CBFAA-D9E3-4C11-80C9-17613587E876}" dt="2022-11-29T11:59:33.278" v="2752" actId="1076"/>
          <ac:cxnSpMkLst>
            <pc:docMk/>
            <pc:sldMk cId="1198926480" sldId="717"/>
            <ac:cxnSpMk id="7" creationId="{DDDDE89C-8C5A-B499-4445-3D89B07201DC}"/>
          </ac:cxnSpMkLst>
        </pc:cxnChg>
      </pc:sldChg>
      <pc:sldChg chg="addSp delSp modSp add mod ord setBg modAnim modShow">
        <pc:chgData name="Yonas, Siem" userId="27635e96-0d05-4539-aa2c-70a9af46a14a" providerId="ADAL" clId="{781CBFAA-D9E3-4C11-80C9-17613587E876}" dt="2022-11-29T12:14:27.471" v="3279" actId="1036"/>
        <pc:sldMkLst>
          <pc:docMk/>
          <pc:sldMk cId="3693906100" sldId="718"/>
        </pc:sldMkLst>
        <pc:spChg chg="mod">
          <ac:chgData name="Yonas, Siem" userId="27635e96-0d05-4539-aa2c-70a9af46a14a" providerId="ADAL" clId="{781CBFAA-D9E3-4C11-80C9-17613587E876}" dt="2022-11-29T12:14:27.471" v="3279" actId="1036"/>
          <ac:spMkLst>
            <pc:docMk/>
            <pc:sldMk cId="3693906100" sldId="718"/>
            <ac:spMk id="2" creationId="{00000000-0000-0000-0000-000000000000}"/>
          </ac:spMkLst>
        </pc:spChg>
        <pc:spChg chg="del">
          <ac:chgData name="Yonas, Siem" userId="27635e96-0d05-4539-aa2c-70a9af46a14a" providerId="ADAL" clId="{781CBFAA-D9E3-4C11-80C9-17613587E876}" dt="2022-11-29T09:13:22.077" v="1024" actId="478"/>
          <ac:spMkLst>
            <pc:docMk/>
            <pc:sldMk cId="3693906100" sldId="718"/>
            <ac:spMk id="8" creationId="{CE255383-5444-2C18-168F-30F31F450D80}"/>
          </ac:spMkLst>
        </pc:spChg>
        <pc:spChg chg="mod">
          <ac:chgData name="Yonas, Siem" userId="27635e96-0d05-4539-aa2c-70a9af46a14a" providerId="ADAL" clId="{781CBFAA-D9E3-4C11-80C9-17613587E876}" dt="2022-11-29T11:59:21.039" v="2750" actId="1076"/>
          <ac:spMkLst>
            <pc:docMk/>
            <pc:sldMk cId="3693906100" sldId="718"/>
            <ac:spMk id="11" creationId="{23515B43-19E2-992B-FF71-093EF50ACB66}"/>
          </ac:spMkLst>
        </pc:spChg>
        <pc:spChg chg="add del mod">
          <ac:chgData name="Yonas, Siem" userId="27635e96-0d05-4539-aa2c-70a9af46a14a" providerId="ADAL" clId="{781CBFAA-D9E3-4C11-80C9-17613587E876}" dt="2022-11-29T09:13:43.400" v="1031" actId="478"/>
          <ac:spMkLst>
            <pc:docMk/>
            <pc:sldMk cId="3693906100" sldId="718"/>
            <ac:spMk id="12" creationId="{4CA83042-4986-23DB-27BA-A465B9479468}"/>
          </ac:spMkLst>
        </pc:spChg>
        <pc:spChg chg="add mod">
          <ac:chgData name="Yonas, Siem" userId="27635e96-0d05-4539-aa2c-70a9af46a14a" providerId="ADAL" clId="{781CBFAA-D9E3-4C11-80C9-17613587E876}" dt="2022-11-29T11:59:21.039" v="2750" actId="1076"/>
          <ac:spMkLst>
            <pc:docMk/>
            <pc:sldMk cId="3693906100" sldId="718"/>
            <ac:spMk id="13" creationId="{557AA138-2FD2-A782-C05A-3A1728887643}"/>
          </ac:spMkLst>
        </pc:spChg>
        <pc:spChg chg="add mod">
          <ac:chgData name="Yonas, Siem" userId="27635e96-0d05-4539-aa2c-70a9af46a14a" providerId="ADAL" clId="{781CBFAA-D9E3-4C11-80C9-17613587E876}" dt="2022-11-29T11:59:21.039" v="2750" actId="1076"/>
          <ac:spMkLst>
            <pc:docMk/>
            <pc:sldMk cId="3693906100" sldId="718"/>
            <ac:spMk id="14" creationId="{8750462A-5E2C-608F-802B-7F4796F37268}"/>
          </ac:spMkLst>
        </pc:spChg>
        <pc:spChg chg="add mod">
          <ac:chgData name="Yonas, Siem" userId="27635e96-0d05-4539-aa2c-70a9af46a14a" providerId="ADAL" clId="{781CBFAA-D9E3-4C11-80C9-17613587E876}" dt="2022-11-29T11:59:21.039" v="2750" actId="1076"/>
          <ac:spMkLst>
            <pc:docMk/>
            <pc:sldMk cId="3693906100" sldId="718"/>
            <ac:spMk id="15" creationId="{C18ABB63-600B-E93E-3967-316028EFE7D1}"/>
          </ac:spMkLst>
        </pc:spChg>
        <pc:spChg chg="add mod">
          <ac:chgData name="Yonas, Siem" userId="27635e96-0d05-4539-aa2c-70a9af46a14a" providerId="ADAL" clId="{781CBFAA-D9E3-4C11-80C9-17613587E876}" dt="2022-11-29T11:59:21.039" v="2750" actId="1076"/>
          <ac:spMkLst>
            <pc:docMk/>
            <pc:sldMk cId="3693906100" sldId="718"/>
            <ac:spMk id="19" creationId="{68F31ADC-AE7F-36DA-6DF8-43A5137BA162}"/>
          </ac:spMkLst>
        </pc:spChg>
        <pc:picChg chg="add del mod">
          <ac:chgData name="Yonas, Siem" userId="27635e96-0d05-4539-aa2c-70a9af46a14a" providerId="ADAL" clId="{781CBFAA-D9E3-4C11-80C9-17613587E876}" dt="2022-11-29T09:13:12.014" v="1021" actId="478"/>
          <ac:picMkLst>
            <pc:docMk/>
            <pc:sldMk cId="3693906100" sldId="718"/>
            <ac:picMk id="4" creationId="{36197687-E87D-1029-24D3-8DFD816E40C5}"/>
          </ac:picMkLst>
        </pc:picChg>
        <pc:picChg chg="del">
          <ac:chgData name="Yonas, Siem" userId="27635e96-0d05-4539-aa2c-70a9af46a14a" providerId="ADAL" clId="{781CBFAA-D9E3-4C11-80C9-17613587E876}" dt="2022-11-29T09:13:39.300" v="1029" actId="478"/>
          <ac:picMkLst>
            <pc:docMk/>
            <pc:sldMk cId="3693906100" sldId="718"/>
            <ac:picMk id="5" creationId="{CF17BAC1-800F-4828-B8CD-7F2B422647BC}"/>
          </ac:picMkLst>
        </pc:picChg>
        <pc:picChg chg="add mod">
          <ac:chgData name="Yonas, Siem" userId="27635e96-0d05-4539-aa2c-70a9af46a14a" providerId="ADAL" clId="{781CBFAA-D9E3-4C11-80C9-17613587E876}" dt="2022-11-29T11:59:21.039" v="2750" actId="1076"/>
          <ac:picMkLst>
            <pc:docMk/>
            <pc:sldMk cId="3693906100" sldId="718"/>
            <ac:picMk id="9" creationId="{EAF615CF-8879-E5C2-C7A5-A0A6EEE4DED3}"/>
          </ac:picMkLst>
        </pc:picChg>
        <pc:picChg chg="add mod">
          <ac:chgData name="Yonas, Siem" userId="27635e96-0d05-4539-aa2c-70a9af46a14a" providerId="ADAL" clId="{781CBFAA-D9E3-4C11-80C9-17613587E876}" dt="2022-11-29T11:59:21.039" v="2750" actId="1076"/>
          <ac:picMkLst>
            <pc:docMk/>
            <pc:sldMk cId="3693906100" sldId="718"/>
            <ac:picMk id="10" creationId="{91E2ECA9-B83A-716F-0EA6-434132A8B29E}"/>
          </ac:picMkLst>
        </pc:picChg>
        <pc:picChg chg="add mod">
          <ac:chgData name="Yonas, Siem" userId="27635e96-0d05-4539-aa2c-70a9af46a14a" providerId="ADAL" clId="{781CBFAA-D9E3-4C11-80C9-17613587E876}" dt="2022-11-29T11:59:21.039" v="2750" actId="1076"/>
          <ac:picMkLst>
            <pc:docMk/>
            <pc:sldMk cId="3693906100" sldId="718"/>
            <ac:picMk id="28" creationId="{78C4B359-8DF6-2092-597C-F304988ED08A}"/>
          </ac:picMkLst>
        </pc:picChg>
        <pc:picChg chg="del">
          <ac:chgData name="Yonas, Siem" userId="27635e96-0d05-4539-aa2c-70a9af46a14a" providerId="ADAL" clId="{781CBFAA-D9E3-4C11-80C9-17613587E876}" dt="2022-11-29T09:12:54.449" v="1011" actId="478"/>
          <ac:picMkLst>
            <pc:docMk/>
            <pc:sldMk cId="3693906100" sldId="718"/>
            <ac:picMk id="1026" creationId="{2B29CA27-D58C-A2E6-F49C-166B6FB66EFE}"/>
          </ac:picMkLst>
        </pc:picChg>
        <pc:cxnChg chg="del">
          <ac:chgData name="Yonas, Siem" userId="27635e96-0d05-4539-aa2c-70a9af46a14a" providerId="ADAL" clId="{781CBFAA-D9E3-4C11-80C9-17613587E876}" dt="2022-11-29T09:12:56.951" v="1012" actId="478"/>
          <ac:cxnSpMkLst>
            <pc:docMk/>
            <pc:sldMk cId="3693906100" sldId="718"/>
            <ac:cxnSpMk id="7" creationId="{DDDDE89C-8C5A-B499-4445-3D89B07201DC}"/>
          </ac:cxnSpMkLst>
        </pc:cxnChg>
        <pc:cxnChg chg="add mod">
          <ac:chgData name="Yonas, Siem" userId="27635e96-0d05-4539-aa2c-70a9af46a14a" providerId="ADAL" clId="{781CBFAA-D9E3-4C11-80C9-17613587E876}" dt="2022-11-29T11:59:21.039" v="2750" actId="1076"/>
          <ac:cxnSpMkLst>
            <pc:docMk/>
            <pc:sldMk cId="3693906100" sldId="718"/>
            <ac:cxnSpMk id="17" creationId="{239B46D0-7A66-9628-4C48-5FC247A1216B}"/>
          </ac:cxnSpMkLst>
        </pc:cxnChg>
        <pc:cxnChg chg="add del mod">
          <ac:chgData name="Yonas, Siem" userId="27635e96-0d05-4539-aa2c-70a9af46a14a" providerId="ADAL" clId="{781CBFAA-D9E3-4C11-80C9-17613587E876}" dt="2022-11-29T09:30:23.793" v="1214" actId="478"/>
          <ac:cxnSpMkLst>
            <pc:docMk/>
            <pc:sldMk cId="3693906100" sldId="718"/>
            <ac:cxnSpMk id="21" creationId="{BF64B29E-CCB4-6E3C-13AE-32079B420AB0}"/>
          </ac:cxnSpMkLst>
        </pc:cxnChg>
        <pc:cxnChg chg="add mod">
          <ac:chgData name="Yonas, Siem" userId="27635e96-0d05-4539-aa2c-70a9af46a14a" providerId="ADAL" clId="{781CBFAA-D9E3-4C11-80C9-17613587E876}" dt="2022-11-29T11:59:21.039" v="2750" actId="1076"/>
          <ac:cxnSpMkLst>
            <pc:docMk/>
            <pc:sldMk cId="3693906100" sldId="718"/>
            <ac:cxnSpMk id="24" creationId="{EFEFCFCC-B2A4-B5C2-FD84-13CD12B77177}"/>
          </ac:cxnSpMkLst>
        </pc:cxnChg>
      </pc:sldChg>
      <pc:sldChg chg="add del">
        <pc:chgData name="Yonas, Siem" userId="27635e96-0d05-4539-aa2c-70a9af46a14a" providerId="ADAL" clId="{781CBFAA-D9E3-4C11-80C9-17613587E876}" dt="2022-11-29T09:22:34.648" v="1132" actId="47"/>
        <pc:sldMkLst>
          <pc:docMk/>
          <pc:sldMk cId="2369550179" sldId="719"/>
        </pc:sldMkLst>
      </pc:sldChg>
      <pc:sldChg chg="addSp delSp modSp add mod ord setBg modClrScheme chgLayout">
        <pc:chgData name="Yonas, Siem" userId="27635e96-0d05-4539-aa2c-70a9af46a14a" providerId="ADAL" clId="{781CBFAA-D9E3-4C11-80C9-17613587E876}" dt="2022-11-29T12:13:05.512" v="3255"/>
        <pc:sldMkLst>
          <pc:docMk/>
          <pc:sldMk cId="2572498736" sldId="719"/>
        </pc:sldMkLst>
        <pc:spChg chg="mod ord">
          <ac:chgData name="Yonas, Siem" userId="27635e96-0d05-4539-aa2c-70a9af46a14a" providerId="ADAL" clId="{781CBFAA-D9E3-4C11-80C9-17613587E876}" dt="2022-11-29T10:54:06.482" v="1847" actId="700"/>
          <ac:spMkLst>
            <pc:docMk/>
            <pc:sldMk cId="2572498736" sldId="719"/>
            <ac:spMk id="2" creationId="{00000000-0000-0000-0000-000000000000}"/>
          </ac:spMkLst>
        </pc:spChg>
        <pc:spChg chg="add del mod ord">
          <ac:chgData name="Yonas, Siem" userId="27635e96-0d05-4539-aa2c-70a9af46a14a" providerId="ADAL" clId="{781CBFAA-D9E3-4C11-80C9-17613587E876}" dt="2022-11-29T10:54:06.482" v="1847" actId="700"/>
          <ac:spMkLst>
            <pc:docMk/>
            <pc:sldMk cId="2572498736" sldId="719"/>
            <ac:spMk id="3" creationId="{00000000-0000-0000-0000-000000000000}"/>
          </ac:spMkLst>
        </pc:spChg>
        <pc:spChg chg="del">
          <ac:chgData name="Yonas, Siem" userId="27635e96-0d05-4539-aa2c-70a9af46a14a" providerId="ADAL" clId="{781CBFAA-D9E3-4C11-80C9-17613587E876}" dt="2022-11-29T09:23:59.962" v="1179" actId="478"/>
          <ac:spMkLst>
            <pc:docMk/>
            <pc:sldMk cId="2572498736" sldId="719"/>
            <ac:spMk id="7" creationId="{6FB559F9-B984-BEB3-A6CD-E582A3C5268B}"/>
          </ac:spMkLst>
        </pc:spChg>
        <pc:spChg chg="add mod">
          <ac:chgData name="Yonas, Siem" userId="27635e96-0d05-4539-aa2c-70a9af46a14a" providerId="ADAL" clId="{781CBFAA-D9E3-4C11-80C9-17613587E876}" dt="2022-11-29T09:56:42.335" v="1383" actId="20577"/>
          <ac:spMkLst>
            <pc:docMk/>
            <pc:sldMk cId="2572498736" sldId="719"/>
            <ac:spMk id="10" creationId="{A1A135FF-1F4E-CEE6-D2A8-EC08076AD97D}"/>
          </ac:spMkLst>
        </pc:spChg>
        <pc:picChg chg="del">
          <ac:chgData name="Yonas, Siem" userId="27635e96-0d05-4539-aa2c-70a9af46a14a" providerId="ADAL" clId="{781CBFAA-D9E3-4C11-80C9-17613587E876}" dt="2022-11-29T09:23:58.609" v="1178" actId="478"/>
          <ac:picMkLst>
            <pc:docMk/>
            <pc:sldMk cId="2572498736" sldId="719"/>
            <ac:picMk id="5" creationId="{E3FF6576-B54E-1BA3-5A0D-0D9EDBE8BFA7}"/>
          </ac:picMkLst>
        </pc:picChg>
        <pc:picChg chg="add del mod ord">
          <ac:chgData name="Yonas, Siem" userId="27635e96-0d05-4539-aa2c-70a9af46a14a" providerId="ADAL" clId="{781CBFAA-D9E3-4C11-80C9-17613587E876}" dt="2022-11-29T09:55:42.685" v="1343" actId="22"/>
          <ac:picMkLst>
            <pc:docMk/>
            <pc:sldMk cId="2572498736" sldId="719"/>
            <ac:picMk id="6" creationId="{BED5B1F9-6E00-4589-B46F-2FBCE6684C7A}"/>
          </ac:picMkLst>
        </pc:picChg>
        <pc:picChg chg="add mod">
          <ac:chgData name="Yonas, Siem" userId="27635e96-0d05-4539-aa2c-70a9af46a14a" providerId="ADAL" clId="{781CBFAA-D9E3-4C11-80C9-17613587E876}" dt="2022-11-29T09:55:50.855" v="1347" actId="1076"/>
          <ac:picMkLst>
            <pc:docMk/>
            <pc:sldMk cId="2572498736" sldId="719"/>
            <ac:picMk id="9" creationId="{DCAF0FAD-3F6F-3713-ADDC-44D7FDF86C7D}"/>
          </ac:picMkLst>
        </pc:picChg>
      </pc:sldChg>
      <pc:sldChg chg="addSp delSp modSp add mod ord setBg delAnim">
        <pc:chgData name="Yonas, Siem" userId="27635e96-0d05-4539-aa2c-70a9af46a14a" providerId="ADAL" clId="{781CBFAA-D9E3-4C11-80C9-17613587E876}" dt="2022-11-29T12:14:24.098" v="3276" actId="1036"/>
        <pc:sldMkLst>
          <pc:docMk/>
          <pc:sldMk cId="2660035306" sldId="720"/>
        </pc:sldMkLst>
        <pc:spChg chg="mod">
          <ac:chgData name="Yonas, Siem" userId="27635e96-0d05-4539-aa2c-70a9af46a14a" providerId="ADAL" clId="{781CBFAA-D9E3-4C11-80C9-17613587E876}" dt="2022-11-29T12:14:24.098" v="3276" actId="1036"/>
          <ac:spMkLst>
            <pc:docMk/>
            <pc:sldMk cId="2660035306" sldId="720"/>
            <ac:spMk id="2" creationId="{00000000-0000-0000-0000-000000000000}"/>
          </ac:spMkLst>
        </pc:spChg>
        <pc:spChg chg="add mod">
          <ac:chgData name="Yonas, Siem" userId="27635e96-0d05-4539-aa2c-70a9af46a14a" providerId="ADAL" clId="{781CBFAA-D9E3-4C11-80C9-17613587E876}" dt="2022-11-29T10:37:03.745" v="1707" actId="1076"/>
          <ac:spMkLst>
            <pc:docMk/>
            <pc:sldMk cId="2660035306" sldId="720"/>
            <ac:spMk id="3" creationId="{F91233B9-0A1F-57B9-6748-F71039762CFE}"/>
          </ac:spMkLst>
        </pc:spChg>
        <pc:spChg chg="add del mod">
          <ac:chgData name="Yonas, Siem" userId="27635e96-0d05-4539-aa2c-70a9af46a14a" providerId="ADAL" clId="{781CBFAA-D9E3-4C11-80C9-17613587E876}" dt="2022-11-29T10:36:53.149" v="1703" actId="478"/>
          <ac:spMkLst>
            <pc:docMk/>
            <pc:sldMk cId="2660035306" sldId="720"/>
            <ac:spMk id="5" creationId="{1650D10E-118E-7987-ED39-9A2B9CBC1A41}"/>
          </ac:spMkLst>
        </pc:spChg>
        <pc:spChg chg="del">
          <ac:chgData name="Yonas, Siem" userId="27635e96-0d05-4539-aa2c-70a9af46a14a" providerId="ADAL" clId="{781CBFAA-D9E3-4C11-80C9-17613587E876}" dt="2022-11-29T10:13:10.299" v="1636" actId="478"/>
          <ac:spMkLst>
            <pc:docMk/>
            <pc:sldMk cId="2660035306" sldId="720"/>
            <ac:spMk id="11" creationId="{23515B43-19E2-992B-FF71-093EF50ACB66}"/>
          </ac:spMkLst>
        </pc:spChg>
        <pc:spChg chg="del">
          <ac:chgData name="Yonas, Siem" userId="27635e96-0d05-4539-aa2c-70a9af46a14a" providerId="ADAL" clId="{781CBFAA-D9E3-4C11-80C9-17613587E876}" dt="2022-11-29T10:13:10.299" v="1636" actId="478"/>
          <ac:spMkLst>
            <pc:docMk/>
            <pc:sldMk cId="2660035306" sldId="720"/>
            <ac:spMk id="13" creationId="{557AA138-2FD2-A782-C05A-3A1728887643}"/>
          </ac:spMkLst>
        </pc:spChg>
        <pc:spChg chg="del">
          <ac:chgData name="Yonas, Siem" userId="27635e96-0d05-4539-aa2c-70a9af46a14a" providerId="ADAL" clId="{781CBFAA-D9E3-4C11-80C9-17613587E876}" dt="2022-11-29T10:13:13.313" v="1637" actId="478"/>
          <ac:spMkLst>
            <pc:docMk/>
            <pc:sldMk cId="2660035306" sldId="720"/>
            <ac:spMk id="14" creationId="{8750462A-5E2C-608F-802B-7F4796F37268}"/>
          </ac:spMkLst>
        </pc:spChg>
        <pc:spChg chg="del">
          <ac:chgData name="Yonas, Siem" userId="27635e96-0d05-4539-aa2c-70a9af46a14a" providerId="ADAL" clId="{781CBFAA-D9E3-4C11-80C9-17613587E876}" dt="2022-11-29T10:13:10.299" v="1636" actId="478"/>
          <ac:spMkLst>
            <pc:docMk/>
            <pc:sldMk cId="2660035306" sldId="720"/>
            <ac:spMk id="15" creationId="{C18ABB63-600B-E93E-3967-316028EFE7D1}"/>
          </ac:spMkLst>
        </pc:spChg>
        <pc:spChg chg="del">
          <ac:chgData name="Yonas, Siem" userId="27635e96-0d05-4539-aa2c-70a9af46a14a" providerId="ADAL" clId="{781CBFAA-D9E3-4C11-80C9-17613587E876}" dt="2022-11-29T10:13:10.299" v="1636" actId="478"/>
          <ac:spMkLst>
            <pc:docMk/>
            <pc:sldMk cId="2660035306" sldId="720"/>
            <ac:spMk id="19" creationId="{68F31ADC-AE7F-36DA-6DF8-43A5137BA162}"/>
          </ac:spMkLst>
        </pc:spChg>
        <pc:picChg chg="add del mod">
          <ac:chgData name="Yonas, Siem" userId="27635e96-0d05-4539-aa2c-70a9af46a14a" providerId="ADAL" clId="{781CBFAA-D9E3-4C11-80C9-17613587E876}" dt="2022-11-29T10:36:52.265" v="1702" actId="478"/>
          <ac:picMkLst>
            <pc:docMk/>
            <pc:sldMk cId="2660035306" sldId="720"/>
            <ac:picMk id="4" creationId="{453B645E-3817-6EC7-A9EC-8371EA742B45}"/>
          </ac:picMkLst>
        </pc:picChg>
        <pc:picChg chg="del">
          <ac:chgData name="Yonas, Siem" userId="27635e96-0d05-4539-aa2c-70a9af46a14a" providerId="ADAL" clId="{781CBFAA-D9E3-4C11-80C9-17613587E876}" dt="2022-11-29T10:13:10.299" v="1636" actId="478"/>
          <ac:picMkLst>
            <pc:docMk/>
            <pc:sldMk cId="2660035306" sldId="720"/>
            <ac:picMk id="9" creationId="{EAF615CF-8879-E5C2-C7A5-A0A6EEE4DED3}"/>
          </ac:picMkLst>
        </pc:picChg>
        <pc:picChg chg="del">
          <ac:chgData name="Yonas, Siem" userId="27635e96-0d05-4539-aa2c-70a9af46a14a" providerId="ADAL" clId="{781CBFAA-D9E3-4C11-80C9-17613587E876}" dt="2022-11-29T10:13:10.299" v="1636" actId="478"/>
          <ac:picMkLst>
            <pc:docMk/>
            <pc:sldMk cId="2660035306" sldId="720"/>
            <ac:picMk id="10" creationId="{91E2ECA9-B83A-716F-0EA6-434132A8B29E}"/>
          </ac:picMkLst>
        </pc:picChg>
        <pc:picChg chg="del">
          <ac:chgData name="Yonas, Siem" userId="27635e96-0d05-4539-aa2c-70a9af46a14a" providerId="ADAL" clId="{781CBFAA-D9E3-4C11-80C9-17613587E876}" dt="2022-11-29T10:13:10.299" v="1636" actId="478"/>
          <ac:picMkLst>
            <pc:docMk/>
            <pc:sldMk cId="2660035306" sldId="720"/>
            <ac:picMk id="28" creationId="{78C4B359-8DF6-2092-597C-F304988ED08A}"/>
          </ac:picMkLst>
        </pc:picChg>
        <pc:picChg chg="add mod">
          <ac:chgData name="Yonas, Siem" userId="27635e96-0d05-4539-aa2c-70a9af46a14a" providerId="ADAL" clId="{781CBFAA-D9E3-4C11-80C9-17613587E876}" dt="2022-11-29T10:37:01.966" v="1706" actId="1076"/>
          <ac:picMkLst>
            <pc:docMk/>
            <pc:sldMk cId="2660035306" sldId="720"/>
            <ac:picMk id="2050" creationId="{17D912A4-2483-629A-1637-CC4A65B9045D}"/>
          </ac:picMkLst>
        </pc:picChg>
        <pc:cxnChg chg="del">
          <ac:chgData name="Yonas, Siem" userId="27635e96-0d05-4539-aa2c-70a9af46a14a" providerId="ADAL" clId="{781CBFAA-D9E3-4C11-80C9-17613587E876}" dt="2022-11-29T10:13:10.299" v="1636" actId="478"/>
          <ac:cxnSpMkLst>
            <pc:docMk/>
            <pc:sldMk cId="2660035306" sldId="720"/>
            <ac:cxnSpMk id="17" creationId="{239B46D0-7A66-9628-4C48-5FC247A1216B}"/>
          </ac:cxnSpMkLst>
        </pc:cxnChg>
        <pc:cxnChg chg="del">
          <ac:chgData name="Yonas, Siem" userId="27635e96-0d05-4539-aa2c-70a9af46a14a" providerId="ADAL" clId="{781CBFAA-D9E3-4C11-80C9-17613587E876}" dt="2022-11-29T10:13:10.299" v="1636" actId="478"/>
          <ac:cxnSpMkLst>
            <pc:docMk/>
            <pc:sldMk cId="2660035306" sldId="720"/>
            <ac:cxnSpMk id="24" creationId="{EFEFCFCC-B2A4-B5C2-FD84-13CD12B77177}"/>
          </ac:cxnSpMkLst>
        </pc:cxnChg>
      </pc:sldChg>
      <pc:sldChg chg="addSp delSp modSp add mod ord setBg">
        <pc:chgData name="Yonas, Siem" userId="27635e96-0d05-4539-aa2c-70a9af46a14a" providerId="ADAL" clId="{781CBFAA-D9E3-4C11-80C9-17613587E876}" dt="2022-11-29T12:15:00.435" v="3296" actId="1036"/>
        <pc:sldMkLst>
          <pc:docMk/>
          <pc:sldMk cId="1681114065" sldId="721"/>
        </pc:sldMkLst>
        <pc:spChg chg="mod">
          <ac:chgData name="Yonas, Siem" userId="27635e96-0d05-4539-aa2c-70a9af46a14a" providerId="ADAL" clId="{781CBFAA-D9E3-4C11-80C9-17613587E876}" dt="2022-11-29T12:15:00.435" v="3296" actId="1036"/>
          <ac:spMkLst>
            <pc:docMk/>
            <pc:sldMk cId="1681114065" sldId="721"/>
            <ac:spMk id="2" creationId="{00000000-0000-0000-0000-000000000000}"/>
          </ac:spMkLst>
        </pc:spChg>
        <pc:spChg chg="del mod">
          <ac:chgData name="Yonas, Siem" userId="27635e96-0d05-4539-aa2c-70a9af46a14a" providerId="ADAL" clId="{781CBFAA-D9E3-4C11-80C9-17613587E876}" dt="2022-11-29T10:50:41.500" v="1794" actId="478"/>
          <ac:spMkLst>
            <pc:docMk/>
            <pc:sldMk cId="1681114065" sldId="721"/>
            <ac:spMk id="3" creationId="{00000000-0000-0000-0000-000000000000}"/>
          </ac:spMkLst>
        </pc:spChg>
        <pc:spChg chg="add del mod">
          <ac:chgData name="Yonas, Siem" userId="27635e96-0d05-4539-aa2c-70a9af46a14a" providerId="ADAL" clId="{781CBFAA-D9E3-4C11-80C9-17613587E876}" dt="2022-11-29T10:50:43.261" v="1795" actId="478"/>
          <ac:spMkLst>
            <pc:docMk/>
            <pc:sldMk cId="1681114065" sldId="721"/>
            <ac:spMk id="5" creationId="{350DB929-6491-A4D2-5553-BFDAE5A77262}"/>
          </ac:spMkLst>
        </pc:spChg>
        <pc:spChg chg="add mod">
          <ac:chgData name="Yonas, Siem" userId="27635e96-0d05-4539-aa2c-70a9af46a14a" providerId="ADAL" clId="{781CBFAA-D9E3-4C11-80C9-17613587E876}" dt="2022-11-29T12:01:04.059" v="2809" actId="1035"/>
          <ac:spMkLst>
            <pc:docMk/>
            <pc:sldMk cId="1681114065" sldId="721"/>
            <ac:spMk id="8" creationId="{FCBF758A-EDF3-3764-C517-FCF21CFFB1BE}"/>
          </ac:spMkLst>
        </pc:spChg>
        <pc:spChg chg="del">
          <ac:chgData name="Yonas, Siem" userId="27635e96-0d05-4539-aa2c-70a9af46a14a" providerId="ADAL" clId="{781CBFAA-D9E3-4C11-80C9-17613587E876}" dt="2022-11-29T10:45:42.938" v="1769" actId="478"/>
          <ac:spMkLst>
            <pc:docMk/>
            <pc:sldMk cId="1681114065" sldId="721"/>
            <ac:spMk id="10" creationId="{A1A135FF-1F4E-CEE6-D2A8-EC08076AD97D}"/>
          </ac:spMkLst>
        </pc:spChg>
        <pc:picChg chg="add mod">
          <ac:chgData name="Yonas, Siem" userId="27635e96-0d05-4539-aa2c-70a9af46a14a" providerId="ADAL" clId="{781CBFAA-D9E3-4C11-80C9-17613587E876}" dt="2022-11-29T12:01:04.059" v="2809" actId="1035"/>
          <ac:picMkLst>
            <pc:docMk/>
            <pc:sldMk cId="1681114065" sldId="721"/>
            <ac:picMk id="7" creationId="{33150459-FE0E-CD1D-6268-BCC4900A8D25}"/>
          </ac:picMkLst>
        </pc:picChg>
        <pc:picChg chg="del">
          <ac:chgData name="Yonas, Siem" userId="27635e96-0d05-4539-aa2c-70a9af46a14a" providerId="ADAL" clId="{781CBFAA-D9E3-4C11-80C9-17613587E876}" dt="2022-11-29T10:45:41.297" v="1768" actId="478"/>
          <ac:picMkLst>
            <pc:docMk/>
            <pc:sldMk cId="1681114065" sldId="721"/>
            <ac:picMk id="9" creationId="{DCAF0FAD-3F6F-3713-ADDC-44D7FDF86C7D}"/>
          </ac:picMkLst>
        </pc:picChg>
        <pc:picChg chg="add mod">
          <ac:chgData name="Yonas, Siem" userId="27635e96-0d05-4539-aa2c-70a9af46a14a" providerId="ADAL" clId="{781CBFAA-D9E3-4C11-80C9-17613587E876}" dt="2022-11-29T12:01:04.059" v="2809" actId="1035"/>
          <ac:picMkLst>
            <pc:docMk/>
            <pc:sldMk cId="1681114065" sldId="721"/>
            <ac:picMk id="12" creationId="{C0260D64-EAB9-8370-77AD-EBFB559D4AE0}"/>
          </ac:picMkLst>
        </pc:picChg>
      </pc:sldChg>
      <pc:sldChg chg="addSp delSp modSp add mod ord setBg">
        <pc:chgData name="Yonas, Siem" userId="27635e96-0d05-4539-aa2c-70a9af46a14a" providerId="ADAL" clId="{781CBFAA-D9E3-4C11-80C9-17613587E876}" dt="2022-11-29T12:14:34.755" v="3282" actId="1036"/>
        <pc:sldMkLst>
          <pc:docMk/>
          <pc:sldMk cId="1159315473" sldId="722"/>
        </pc:sldMkLst>
        <pc:spChg chg="mod">
          <ac:chgData name="Yonas, Siem" userId="27635e96-0d05-4539-aa2c-70a9af46a14a" providerId="ADAL" clId="{781CBFAA-D9E3-4C11-80C9-17613587E876}" dt="2022-11-29T12:14:34.755" v="3282" actId="1036"/>
          <ac:spMkLst>
            <pc:docMk/>
            <pc:sldMk cId="1159315473" sldId="722"/>
            <ac:spMk id="2" creationId="{00000000-0000-0000-0000-000000000000}"/>
          </ac:spMkLst>
        </pc:spChg>
        <pc:spChg chg="add mod">
          <ac:chgData name="Yonas, Siem" userId="27635e96-0d05-4539-aa2c-70a9af46a14a" providerId="ADAL" clId="{781CBFAA-D9E3-4C11-80C9-17613587E876}" dt="2022-11-29T12:00:19.561" v="2776" actId="1035"/>
          <ac:spMkLst>
            <pc:docMk/>
            <pc:sldMk cId="1159315473" sldId="722"/>
            <ac:spMk id="14" creationId="{A907CDC5-C3AE-77C8-37D1-49AFA461E67A}"/>
          </ac:spMkLst>
        </pc:spChg>
        <pc:picChg chg="add mod">
          <ac:chgData name="Yonas, Siem" userId="27635e96-0d05-4539-aa2c-70a9af46a14a" providerId="ADAL" clId="{781CBFAA-D9E3-4C11-80C9-17613587E876}" dt="2022-11-29T12:00:19.561" v="2776" actId="1035"/>
          <ac:picMkLst>
            <pc:docMk/>
            <pc:sldMk cId="1159315473" sldId="722"/>
            <ac:picMk id="4" creationId="{32FE5643-E7B4-5592-EFAA-E6941747BB82}"/>
          </ac:picMkLst>
        </pc:picChg>
        <pc:picChg chg="add del mod">
          <ac:chgData name="Yonas, Siem" userId="27635e96-0d05-4539-aa2c-70a9af46a14a" providerId="ADAL" clId="{781CBFAA-D9E3-4C11-80C9-17613587E876}" dt="2022-11-29T10:56:45.124" v="1878" actId="478"/>
          <ac:picMkLst>
            <pc:docMk/>
            <pc:sldMk cId="1159315473" sldId="722"/>
            <ac:picMk id="6" creationId="{D52B443C-5C07-3079-26F5-486F159376B6}"/>
          </ac:picMkLst>
        </pc:picChg>
        <pc:picChg chg="del">
          <ac:chgData name="Yonas, Siem" userId="27635e96-0d05-4539-aa2c-70a9af46a14a" providerId="ADAL" clId="{781CBFAA-D9E3-4C11-80C9-17613587E876}" dt="2022-11-29T10:55:01.295" v="1859" actId="478"/>
          <ac:picMkLst>
            <pc:docMk/>
            <pc:sldMk cId="1159315473" sldId="722"/>
            <ac:picMk id="7" creationId="{33150459-FE0E-CD1D-6268-BCC4900A8D25}"/>
          </ac:picMkLst>
        </pc:picChg>
        <pc:picChg chg="add mod">
          <ac:chgData name="Yonas, Siem" userId="27635e96-0d05-4539-aa2c-70a9af46a14a" providerId="ADAL" clId="{781CBFAA-D9E3-4C11-80C9-17613587E876}" dt="2022-11-29T12:00:19.561" v="2776" actId="1035"/>
          <ac:picMkLst>
            <pc:docMk/>
            <pc:sldMk cId="1159315473" sldId="722"/>
            <ac:picMk id="9" creationId="{860507A4-61C5-2684-A350-664CC701F1A1}"/>
          </ac:picMkLst>
        </pc:picChg>
        <pc:picChg chg="add del mod">
          <ac:chgData name="Yonas, Siem" userId="27635e96-0d05-4539-aa2c-70a9af46a14a" providerId="ADAL" clId="{781CBFAA-D9E3-4C11-80C9-17613587E876}" dt="2022-11-29T10:56:45.605" v="1879" actId="478"/>
          <ac:picMkLst>
            <pc:docMk/>
            <pc:sldMk cId="1159315473" sldId="722"/>
            <ac:picMk id="11" creationId="{640D4091-B521-6D6A-6F77-90617353B4DE}"/>
          </ac:picMkLst>
        </pc:picChg>
        <pc:picChg chg="add mod">
          <ac:chgData name="Yonas, Siem" userId="27635e96-0d05-4539-aa2c-70a9af46a14a" providerId="ADAL" clId="{781CBFAA-D9E3-4C11-80C9-17613587E876}" dt="2022-11-29T12:00:19.561" v="2776" actId="1035"/>
          <ac:picMkLst>
            <pc:docMk/>
            <pc:sldMk cId="1159315473" sldId="722"/>
            <ac:picMk id="13" creationId="{C8989A61-E170-5233-789E-D22B14D852C4}"/>
          </ac:picMkLst>
        </pc:picChg>
      </pc:sldChg>
      <pc:sldChg chg="addSp delSp modSp add mod setBg">
        <pc:chgData name="Yonas, Siem" userId="27635e96-0d05-4539-aa2c-70a9af46a14a" providerId="ADAL" clId="{781CBFAA-D9E3-4C11-80C9-17613587E876}" dt="2022-11-29T12:14:38.592" v="3285" actId="1036"/>
        <pc:sldMkLst>
          <pc:docMk/>
          <pc:sldMk cId="3565564422" sldId="723"/>
        </pc:sldMkLst>
        <pc:spChg chg="mod">
          <ac:chgData name="Yonas, Siem" userId="27635e96-0d05-4539-aa2c-70a9af46a14a" providerId="ADAL" clId="{781CBFAA-D9E3-4C11-80C9-17613587E876}" dt="2022-11-29T12:14:38.592" v="3285" actId="1036"/>
          <ac:spMkLst>
            <pc:docMk/>
            <pc:sldMk cId="3565564422" sldId="723"/>
            <ac:spMk id="2" creationId="{00000000-0000-0000-0000-000000000000}"/>
          </ac:spMkLst>
        </pc:spChg>
        <pc:spChg chg="add mod">
          <ac:chgData name="Yonas, Siem" userId="27635e96-0d05-4539-aa2c-70a9af46a14a" providerId="ADAL" clId="{781CBFAA-D9E3-4C11-80C9-17613587E876}" dt="2022-11-29T12:00:30.912" v="2789" actId="1035"/>
          <ac:spMkLst>
            <pc:docMk/>
            <pc:sldMk cId="3565564422" sldId="723"/>
            <ac:spMk id="7" creationId="{3F319BAA-5332-95C5-DDC4-8F0DE9785E24}"/>
          </ac:spMkLst>
        </pc:spChg>
        <pc:spChg chg="add del mod">
          <ac:chgData name="Yonas, Siem" userId="27635e96-0d05-4539-aa2c-70a9af46a14a" providerId="ADAL" clId="{781CBFAA-D9E3-4C11-80C9-17613587E876}" dt="2022-11-29T12:02:27.979" v="2833" actId="478"/>
          <ac:spMkLst>
            <pc:docMk/>
            <pc:sldMk cId="3565564422" sldId="723"/>
            <ac:spMk id="8" creationId="{5037975F-AC79-620D-6CAF-FA291F7E9E88}"/>
          </ac:spMkLst>
        </pc:spChg>
        <pc:picChg chg="del">
          <ac:chgData name="Yonas, Siem" userId="27635e96-0d05-4539-aa2c-70a9af46a14a" providerId="ADAL" clId="{781CBFAA-D9E3-4C11-80C9-17613587E876}" dt="2022-11-29T10:57:26.232" v="1889" actId="478"/>
          <ac:picMkLst>
            <pc:docMk/>
            <pc:sldMk cId="3565564422" sldId="723"/>
            <ac:picMk id="4" creationId="{32FE5643-E7B4-5592-EFAA-E6941747BB82}"/>
          </ac:picMkLst>
        </pc:picChg>
        <pc:picChg chg="add mod">
          <ac:chgData name="Yonas, Siem" userId="27635e96-0d05-4539-aa2c-70a9af46a14a" providerId="ADAL" clId="{781CBFAA-D9E3-4C11-80C9-17613587E876}" dt="2022-11-29T12:00:28.092" v="2786" actId="1035"/>
          <ac:picMkLst>
            <pc:docMk/>
            <pc:sldMk cId="3565564422" sldId="723"/>
            <ac:picMk id="5" creationId="{5D40AAD6-EF62-7E52-6D4E-3825CFCEDFA1}"/>
          </ac:picMkLst>
        </pc:picChg>
        <pc:picChg chg="mod">
          <ac:chgData name="Yonas, Siem" userId="27635e96-0d05-4539-aa2c-70a9af46a14a" providerId="ADAL" clId="{781CBFAA-D9E3-4C11-80C9-17613587E876}" dt="2022-11-29T12:00:28.092" v="2786" actId="1035"/>
          <ac:picMkLst>
            <pc:docMk/>
            <pc:sldMk cId="3565564422" sldId="723"/>
            <ac:picMk id="6" creationId="{D52B443C-5C07-3079-26F5-486F159376B6}"/>
          </ac:picMkLst>
        </pc:picChg>
        <pc:picChg chg="del">
          <ac:chgData name="Yonas, Siem" userId="27635e96-0d05-4539-aa2c-70a9af46a14a" providerId="ADAL" clId="{781CBFAA-D9E3-4C11-80C9-17613587E876}" dt="2022-11-29T10:57:26.671" v="1890" actId="478"/>
          <ac:picMkLst>
            <pc:docMk/>
            <pc:sldMk cId="3565564422" sldId="723"/>
            <ac:picMk id="9" creationId="{860507A4-61C5-2684-A350-664CC701F1A1}"/>
          </ac:picMkLst>
        </pc:picChg>
        <pc:picChg chg="mod">
          <ac:chgData name="Yonas, Siem" userId="27635e96-0d05-4539-aa2c-70a9af46a14a" providerId="ADAL" clId="{781CBFAA-D9E3-4C11-80C9-17613587E876}" dt="2022-11-29T12:00:28.092" v="2786" actId="1035"/>
          <ac:picMkLst>
            <pc:docMk/>
            <pc:sldMk cId="3565564422" sldId="723"/>
            <ac:picMk id="11" creationId="{640D4091-B521-6D6A-6F77-90617353B4DE}"/>
          </ac:picMkLst>
        </pc:picChg>
      </pc:sldChg>
      <pc:sldChg chg="addSp delSp modSp add mod setBg">
        <pc:chgData name="Yonas, Siem" userId="27635e96-0d05-4539-aa2c-70a9af46a14a" providerId="ADAL" clId="{781CBFAA-D9E3-4C11-80C9-17613587E876}" dt="2022-11-29T12:15:18.670" v="3302" actId="1076"/>
        <pc:sldMkLst>
          <pc:docMk/>
          <pc:sldMk cId="2770684688" sldId="724"/>
        </pc:sldMkLst>
        <pc:spChg chg="mod">
          <ac:chgData name="Yonas, Siem" userId="27635e96-0d05-4539-aa2c-70a9af46a14a" providerId="ADAL" clId="{781CBFAA-D9E3-4C11-80C9-17613587E876}" dt="2022-11-29T12:15:15.208" v="3300" actId="1036"/>
          <ac:spMkLst>
            <pc:docMk/>
            <pc:sldMk cId="2770684688" sldId="724"/>
            <ac:spMk id="2" creationId="{00000000-0000-0000-0000-000000000000}"/>
          </ac:spMkLst>
        </pc:spChg>
        <pc:spChg chg="mod">
          <ac:chgData name="Yonas, Siem" userId="27635e96-0d05-4539-aa2c-70a9af46a14a" providerId="ADAL" clId="{781CBFAA-D9E3-4C11-80C9-17613587E876}" dt="2022-11-29T11:10:49.816" v="2037" actId="1076"/>
          <ac:spMkLst>
            <pc:docMk/>
            <pc:sldMk cId="2770684688" sldId="724"/>
            <ac:spMk id="8" creationId="{FCBF758A-EDF3-3764-C517-FCF21CFFB1BE}"/>
          </ac:spMkLst>
        </pc:spChg>
        <pc:picChg chg="add mod">
          <ac:chgData name="Yonas, Siem" userId="27635e96-0d05-4539-aa2c-70a9af46a14a" providerId="ADAL" clId="{781CBFAA-D9E3-4C11-80C9-17613587E876}" dt="2022-11-29T12:01:18.980" v="2819" actId="1038"/>
          <ac:picMkLst>
            <pc:docMk/>
            <pc:sldMk cId="2770684688" sldId="724"/>
            <ac:picMk id="4" creationId="{5F0EC8CE-4E76-CAAA-3199-729B6ABC3ADE}"/>
          </ac:picMkLst>
        </pc:picChg>
        <pc:picChg chg="add mod">
          <ac:chgData name="Yonas, Siem" userId="27635e96-0d05-4539-aa2c-70a9af46a14a" providerId="ADAL" clId="{781CBFAA-D9E3-4C11-80C9-17613587E876}" dt="2022-11-29T11:10:45.466" v="2036" actId="1076"/>
          <ac:picMkLst>
            <pc:docMk/>
            <pc:sldMk cId="2770684688" sldId="724"/>
            <ac:picMk id="6" creationId="{57713009-E6E4-3C77-1810-ED86FC7D0039}"/>
          </ac:picMkLst>
        </pc:picChg>
        <pc:picChg chg="del">
          <ac:chgData name="Yonas, Siem" userId="27635e96-0d05-4539-aa2c-70a9af46a14a" providerId="ADAL" clId="{781CBFAA-D9E3-4C11-80C9-17613587E876}" dt="2022-11-29T11:02:41.546" v="1976" actId="478"/>
          <ac:picMkLst>
            <pc:docMk/>
            <pc:sldMk cId="2770684688" sldId="724"/>
            <ac:picMk id="7" creationId="{33150459-FE0E-CD1D-6268-BCC4900A8D25}"/>
          </ac:picMkLst>
        </pc:picChg>
        <pc:picChg chg="add mod">
          <ac:chgData name="Yonas, Siem" userId="27635e96-0d05-4539-aa2c-70a9af46a14a" providerId="ADAL" clId="{781CBFAA-D9E3-4C11-80C9-17613587E876}" dt="2022-11-29T12:15:18.670" v="3302" actId="1076"/>
          <ac:picMkLst>
            <pc:docMk/>
            <pc:sldMk cId="2770684688" sldId="724"/>
            <ac:picMk id="10" creationId="{D88F3175-818D-A316-A018-A6CBED7D9BFB}"/>
          </ac:picMkLst>
        </pc:picChg>
        <pc:picChg chg="del">
          <ac:chgData name="Yonas, Siem" userId="27635e96-0d05-4539-aa2c-70a9af46a14a" providerId="ADAL" clId="{781CBFAA-D9E3-4C11-80C9-17613587E876}" dt="2022-11-29T11:02:41.834" v="1977" actId="478"/>
          <ac:picMkLst>
            <pc:docMk/>
            <pc:sldMk cId="2770684688" sldId="724"/>
            <ac:picMk id="12" creationId="{C0260D64-EAB9-8370-77AD-EBFB559D4AE0}"/>
          </ac:picMkLst>
        </pc:picChg>
      </pc:sldChg>
      <pc:sldChg chg="addSp delSp modSp add mod ord setBg">
        <pc:chgData name="Yonas, Siem" userId="27635e96-0d05-4539-aa2c-70a9af46a14a" providerId="ADAL" clId="{781CBFAA-D9E3-4C11-80C9-17613587E876}" dt="2022-11-29T12:13:05.512" v="3255"/>
        <pc:sldMkLst>
          <pc:docMk/>
          <pc:sldMk cId="2715158389" sldId="725"/>
        </pc:sldMkLst>
        <pc:spChg chg="mod">
          <ac:chgData name="Yonas, Siem" userId="27635e96-0d05-4539-aa2c-70a9af46a14a" providerId="ADAL" clId="{781CBFAA-D9E3-4C11-80C9-17613587E876}" dt="2022-11-29T12:00:08.875" v="2766" actId="20577"/>
          <ac:spMkLst>
            <pc:docMk/>
            <pc:sldMk cId="2715158389" sldId="725"/>
            <ac:spMk id="2" creationId="{00000000-0000-0000-0000-000000000000}"/>
          </ac:spMkLst>
        </pc:spChg>
        <pc:spChg chg="add mod">
          <ac:chgData name="Yonas, Siem" userId="27635e96-0d05-4539-aa2c-70a9af46a14a" providerId="ADAL" clId="{781CBFAA-D9E3-4C11-80C9-17613587E876}" dt="2022-11-29T11:04:30.182" v="1996" actId="1076"/>
          <ac:spMkLst>
            <pc:docMk/>
            <pc:sldMk cId="2715158389" sldId="725"/>
            <ac:spMk id="5" creationId="{19DB7043-F6E1-9233-919C-2B704555E56F}"/>
          </ac:spMkLst>
        </pc:spChg>
        <pc:spChg chg="del">
          <ac:chgData name="Yonas, Siem" userId="27635e96-0d05-4539-aa2c-70a9af46a14a" providerId="ADAL" clId="{781CBFAA-D9E3-4C11-80C9-17613587E876}" dt="2022-11-29T11:04:26.422" v="1994" actId="478"/>
          <ac:spMkLst>
            <pc:docMk/>
            <pc:sldMk cId="2715158389" sldId="725"/>
            <ac:spMk id="16" creationId="{7B081518-1E8A-8783-B27D-9A7A99DC941F}"/>
          </ac:spMkLst>
        </pc:spChg>
        <pc:picChg chg="add mod">
          <ac:chgData name="Yonas, Siem" userId="27635e96-0d05-4539-aa2c-70a9af46a14a" providerId="ADAL" clId="{781CBFAA-D9E3-4C11-80C9-17613587E876}" dt="2022-11-29T11:04:18.749" v="1993" actId="1076"/>
          <ac:picMkLst>
            <pc:docMk/>
            <pc:sldMk cId="2715158389" sldId="725"/>
            <ac:picMk id="4" creationId="{BFF7D319-946F-1A36-A93F-C13D26779A06}"/>
          </ac:picMkLst>
        </pc:picChg>
        <pc:picChg chg="add mod">
          <ac:chgData name="Yonas, Siem" userId="27635e96-0d05-4539-aa2c-70a9af46a14a" providerId="ADAL" clId="{781CBFAA-D9E3-4C11-80C9-17613587E876}" dt="2022-11-29T11:19:34.410" v="2104" actId="1076"/>
          <ac:picMkLst>
            <pc:docMk/>
            <pc:sldMk cId="2715158389" sldId="725"/>
            <ac:picMk id="7" creationId="{B945AF00-3CDF-5F4F-463C-3D9E09B6BA10}"/>
          </ac:picMkLst>
        </pc:picChg>
        <pc:picChg chg="del">
          <ac:chgData name="Yonas, Siem" userId="27635e96-0d05-4539-aa2c-70a9af46a14a" providerId="ADAL" clId="{781CBFAA-D9E3-4C11-80C9-17613587E876}" dt="2022-11-29T11:03:49.328" v="1986" actId="478"/>
          <ac:picMkLst>
            <pc:docMk/>
            <pc:sldMk cId="2715158389" sldId="725"/>
            <ac:picMk id="13" creationId="{CF059707-C3C3-C7CF-4DEF-24A82725D591}"/>
          </ac:picMkLst>
        </pc:picChg>
        <pc:picChg chg="del">
          <ac:chgData name="Yonas, Siem" userId="27635e96-0d05-4539-aa2c-70a9af46a14a" providerId="ADAL" clId="{781CBFAA-D9E3-4C11-80C9-17613587E876}" dt="2022-11-29T11:03:50.348" v="1988" actId="478"/>
          <ac:picMkLst>
            <pc:docMk/>
            <pc:sldMk cId="2715158389" sldId="725"/>
            <ac:picMk id="15" creationId="{78262F47-01AA-BE7A-18C2-B77D3D7A40C1}"/>
          </ac:picMkLst>
        </pc:picChg>
        <pc:picChg chg="del">
          <ac:chgData name="Yonas, Siem" userId="27635e96-0d05-4539-aa2c-70a9af46a14a" providerId="ADAL" clId="{781CBFAA-D9E3-4C11-80C9-17613587E876}" dt="2022-11-29T11:03:49.817" v="1987" actId="478"/>
          <ac:picMkLst>
            <pc:docMk/>
            <pc:sldMk cId="2715158389" sldId="725"/>
            <ac:picMk id="18" creationId="{4E55B16A-E1C5-37DF-1132-96DB5EE9780A}"/>
          </ac:picMkLst>
        </pc:picChg>
      </pc:sldChg>
      <pc:sldChg chg="addSp delSp modSp add mod setBg">
        <pc:chgData name="Yonas, Siem" userId="27635e96-0d05-4539-aa2c-70a9af46a14a" providerId="ADAL" clId="{781CBFAA-D9E3-4C11-80C9-17613587E876}" dt="2022-11-29T12:14:51.921" v="3292" actId="1036"/>
        <pc:sldMkLst>
          <pc:docMk/>
          <pc:sldMk cId="4202043051" sldId="726"/>
        </pc:sldMkLst>
        <pc:spChg chg="mod">
          <ac:chgData name="Yonas, Siem" userId="27635e96-0d05-4539-aa2c-70a9af46a14a" providerId="ADAL" clId="{781CBFAA-D9E3-4C11-80C9-17613587E876}" dt="2022-11-29T12:14:51.921" v="3292" actId="1036"/>
          <ac:spMkLst>
            <pc:docMk/>
            <pc:sldMk cId="4202043051" sldId="726"/>
            <ac:spMk id="2" creationId="{00000000-0000-0000-0000-000000000000}"/>
          </ac:spMkLst>
        </pc:spChg>
        <pc:spChg chg="mod">
          <ac:chgData name="Yonas, Siem" userId="27635e96-0d05-4539-aa2c-70a9af46a14a" providerId="ADAL" clId="{781CBFAA-D9E3-4C11-80C9-17613587E876}" dt="2022-11-29T12:00:46.218" v="2799" actId="1038"/>
          <ac:spMkLst>
            <pc:docMk/>
            <pc:sldMk cId="4202043051" sldId="726"/>
            <ac:spMk id="7" creationId="{3F319BAA-5332-95C5-DDC4-8F0DE9785E24}"/>
          </ac:spMkLst>
        </pc:spChg>
        <pc:picChg chg="add mod">
          <ac:chgData name="Yonas, Siem" userId="27635e96-0d05-4539-aa2c-70a9af46a14a" providerId="ADAL" clId="{781CBFAA-D9E3-4C11-80C9-17613587E876}" dt="2022-11-29T12:14:50.648" v="3291" actId="1076"/>
          <ac:picMkLst>
            <pc:docMk/>
            <pc:sldMk cId="4202043051" sldId="726"/>
            <ac:picMk id="4" creationId="{F0774BA6-F64A-FD91-410F-2B45630EA212}"/>
          </ac:picMkLst>
        </pc:picChg>
        <pc:picChg chg="del">
          <ac:chgData name="Yonas, Siem" userId="27635e96-0d05-4539-aa2c-70a9af46a14a" providerId="ADAL" clId="{781CBFAA-D9E3-4C11-80C9-17613587E876}" dt="2022-11-29T11:06:19.183" v="2005" actId="478"/>
          <ac:picMkLst>
            <pc:docMk/>
            <pc:sldMk cId="4202043051" sldId="726"/>
            <ac:picMk id="5" creationId="{5D40AAD6-EF62-7E52-6D4E-3825CFCEDFA1}"/>
          </ac:picMkLst>
        </pc:picChg>
        <pc:picChg chg="del">
          <ac:chgData name="Yonas, Siem" userId="27635e96-0d05-4539-aa2c-70a9af46a14a" providerId="ADAL" clId="{781CBFAA-D9E3-4C11-80C9-17613587E876}" dt="2022-11-29T11:06:17.218" v="2003" actId="478"/>
          <ac:picMkLst>
            <pc:docMk/>
            <pc:sldMk cId="4202043051" sldId="726"/>
            <ac:picMk id="6" creationId="{D52B443C-5C07-3079-26F5-486F159376B6}"/>
          </ac:picMkLst>
        </pc:picChg>
        <pc:picChg chg="del">
          <ac:chgData name="Yonas, Siem" userId="27635e96-0d05-4539-aa2c-70a9af46a14a" providerId="ADAL" clId="{781CBFAA-D9E3-4C11-80C9-17613587E876}" dt="2022-11-29T11:06:17.580" v="2004" actId="478"/>
          <ac:picMkLst>
            <pc:docMk/>
            <pc:sldMk cId="4202043051" sldId="726"/>
            <ac:picMk id="11" creationId="{640D4091-B521-6D6A-6F77-90617353B4DE}"/>
          </ac:picMkLst>
        </pc:picChg>
      </pc:sldChg>
      <pc:sldChg chg="addSp delSp modSp add mod setBg">
        <pc:chgData name="Yonas, Siem" userId="27635e96-0d05-4539-aa2c-70a9af46a14a" providerId="ADAL" clId="{781CBFAA-D9E3-4C11-80C9-17613587E876}" dt="2022-11-29T12:15:33.348" v="3307" actId="1036"/>
        <pc:sldMkLst>
          <pc:docMk/>
          <pc:sldMk cId="4049784849" sldId="727"/>
        </pc:sldMkLst>
        <pc:spChg chg="mod">
          <ac:chgData name="Yonas, Siem" userId="27635e96-0d05-4539-aa2c-70a9af46a14a" providerId="ADAL" clId="{781CBFAA-D9E3-4C11-80C9-17613587E876}" dt="2022-11-29T12:15:33.348" v="3307" actId="1036"/>
          <ac:spMkLst>
            <pc:docMk/>
            <pc:sldMk cId="4049784849" sldId="727"/>
            <ac:spMk id="2" creationId="{00000000-0000-0000-0000-000000000000}"/>
          </ac:spMkLst>
        </pc:spChg>
        <pc:spChg chg="mod">
          <ac:chgData name="Yonas, Siem" userId="27635e96-0d05-4539-aa2c-70a9af46a14a" providerId="ADAL" clId="{781CBFAA-D9E3-4C11-80C9-17613587E876}" dt="2022-11-29T12:01:35.350" v="2830" actId="1076"/>
          <ac:spMkLst>
            <pc:docMk/>
            <pc:sldMk cId="4049784849" sldId="727"/>
            <ac:spMk id="8" creationId="{FCBF758A-EDF3-3764-C517-FCF21CFFB1BE}"/>
          </ac:spMkLst>
        </pc:spChg>
        <pc:picChg chg="del">
          <ac:chgData name="Yonas, Siem" userId="27635e96-0d05-4539-aa2c-70a9af46a14a" providerId="ADAL" clId="{781CBFAA-D9E3-4C11-80C9-17613587E876}" dt="2022-11-29T11:15:00.757" v="2045" actId="478"/>
          <ac:picMkLst>
            <pc:docMk/>
            <pc:sldMk cId="4049784849" sldId="727"/>
            <ac:picMk id="4" creationId="{5F0EC8CE-4E76-CAAA-3199-729B6ABC3ADE}"/>
          </ac:picMkLst>
        </pc:picChg>
        <pc:picChg chg="add mod">
          <ac:chgData name="Yonas, Siem" userId="27635e96-0d05-4539-aa2c-70a9af46a14a" providerId="ADAL" clId="{781CBFAA-D9E3-4C11-80C9-17613587E876}" dt="2022-11-29T12:15:31.793" v="3304" actId="1036"/>
          <ac:picMkLst>
            <pc:docMk/>
            <pc:sldMk cId="4049784849" sldId="727"/>
            <ac:picMk id="5" creationId="{C93C548B-A651-54C3-4462-C5E1EF3EA69C}"/>
          </ac:picMkLst>
        </pc:picChg>
        <pc:picChg chg="del">
          <ac:chgData name="Yonas, Siem" userId="27635e96-0d05-4539-aa2c-70a9af46a14a" providerId="ADAL" clId="{781CBFAA-D9E3-4C11-80C9-17613587E876}" dt="2022-11-29T11:14:59.248" v="2043" actId="478"/>
          <ac:picMkLst>
            <pc:docMk/>
            <pc:sldMk cId="4049784849" sldId="727"/>
            <ac:picMk id="6" creationId="{57713009-E6E4-3C77-1810-ED86FC7D0039}"/>
          </ac:picMkLst>
        </pc:picChg>
        <pc:picChg chg="add mod">
          <ac:chgData name="Yonas, Siem" userId="27635e96-0d05-4539-aa2c-70a9af46a14a" providerId="ADAL" clId="{781CBFAA-D9E3-4C11-80C9-17613587E876}" dt="2022-11-29T12:01:33.588" v="2829" actId="1076"/>
          <ac:picMkLst>
            <pc:docMk/>
            <pc:sldMk cId="4049784849" sldId="727"/>
            <ac:picMk id="9" creationId="{987C94FF-6849-78F9-2FEB-56AF1B3DF210}"/>
          </ac:picMkLst>
        </pc:picChg>
        <pc:picChg chg="del">
          <ac:chgData name="Yonas, Siem" userId="27635e96-0d05-4539-aa2c-70a9af46a14a" providerId="ADAL" clId="{781CBFAA-D9E3-4C11-80C9-17613587E876}" dt="2022-11-29T11:14:59.560" v="2044" actId="478"/>
          <ac:picMkLst>
            <pc:docMk/>
            <pc:sldMk cId="4049784849" sldId="727"/>
            <ac:picMk id="10" creationId="{D88F3175-818D-A316-A018-A6CBED7D9BFB}"/>
          </ac:picMkLst>
        </pc:picChg>
      </pc:sldChg>
      <pc:sldChg chg="addSp delSp modSp add mod ord setBg">
        <pc:chgData name="Yonas, Siem" userId="27635e96-0d05-4539-aa2c-70a9af46a14a" providerId="ADAL" clId="{781CBFAA-D9E3-4C11-80C9-17613587E876}" dt="2022-11-29T12:13:05.512" v="3255"/>
        <pc:sldMkLst>
          <pc:docMk/>
          <pc:sldMk cId="1511037779" sldId="728"/>
        </pc:sldMkLst>
        <pc:spChg chg="mod">
          <ac:chgData name="Yonas, Siem" userId="27635e96-0d05-4539-aa2c-70a9af46a14a" providerId="ADAL" clId="{781CBFAA-D9E3-4C11-80C9-17613587E876}" dt="2022-11-29T12:05:09.741" v="2844" actId="1036"/>
          <ac:spMkLst>
            <pc:docMk/>
            <pc:sldMk cId="1511037779" sldId="728"/>
            <ac:spMk id="2" creationId="{00000000-0000-0000-0000-000000000000}"/>
          </ac:spMkLst>
        </pc:spChg>
        <pc:spChg chg="mod">
          <ac:chgData name="Yonas, Siem" userId="27635e96-0d05-4539-aa2c-70a9af46a14a" providerId="ADAL" clId="{781CBFAA-D9E3-4C11-80C9-17613587E876}" dt="2022-11-29T12:05:07.542" v="2841" actId="1036"/>
          <ac:spMkLst>
            <pc:docMk/>
            <pc:sldMk cId="1511037779" sldId="728"/>
            <ac:spMk id="3" creationId="{00000000-0000-0000-0000-000000000000}"/>
          </ac:spMkLst>
        </pc:spChg>
        <pc:spChg chg="add mod">
          <ac:chgData name="Yonas, Siem" userId="27635e96-0d05-4539-aa2c-70a9af46a14a" providerId="ADAL" clId="{781CBFAA-D9E3-4C11-80C9-17613587E876}" dt="2022-11-29T11:43:35.594" v="2311" actId="1076"/>
          <ac:spMkLst>
            <pc:docMk/>
            <pc:sldMk cId="1511037779" sldId="728"/>
            <ac:spMk id="6" creationId="{08CFDFAC-973C-1A3D-F1C6-A532029000A7}"/>
          </ac:spMkLst>
        </pc:spChg>
        <pc:spChg chg="del mod">
          <ac:chgData name="Yonas, Siem" userId="27635e96-0d05-4539-aa2c-70a9af46a14a" providerId="ADAL" clId="{781CBFAA-D9E3-4C11-80C9-17613587E876}" dt="2022-11-29T11:43:31.752" v="2309" actId="478"/>
          <ac:spMkLst>
            <pc:docMk/>
            <pc:sldMk cId="1511037779" sldId="728"/>
            <ac:spMk id="10" creationId="{A1A135FF-1F4E-CEE6-D2A8-EC08076AD97D}"/>
          </ac:spMkLst>
        </pc:spChg>
        <pc:picChg chg="add mod">
          <ac:chgData name="Yonas, Siem" userId="27635e96-0d05-4539-aa2c-70a9af46a14a" providerId="ADAL" clId="{781CBFAA-D9E3-4C11-80C9-17613587E876}" dt="2022-11-29T11:43:13.902" v="2307" actId="1076"/>
          <ac:picMkLst>
            <pc:docMk/>
            <pc:sldMk cId="1511037779" sldId="728"/>
            <ac:picMk id="5" creationId="{019F9685-CB64-8A97-D9DB-9D96CDBDBFAE}"/>
          </ac:picMkLst>
        </pc:picChg>
        <pc:picChg chg="del">
          <ac:chgData name="Yonas, Siem" userId="27635e96-0d05-4539-aa2c-70a9af46a14a" providerId="ADAL" clId="{781CBFAA-D9E3-4C11-80C9-17613587E876}" dt="2022-11-29T11:43:06.240" v="2303" actId="478"/>
          <ac:picMkLst>
            <pc:docMk/>
            <pc:sldMk cId="1511037779" sldId="728"/>
            <ac:picMk id="9" creationId="{DCAF0FAD-3F6F-3713-ADDC-44D7FDF86C7D}"/>
          </ac:picMkLst>
        </pc:picChg>
      </pc:sldChg>
      <pc:sldChg chg="add del">
        <pc:chgData name="Yonas, Siem" userId="27635e96-0d05-4539-aa2c-70a9af46a14a" providerId="ADAL" clId="{781CBFAA-D9E3-4C11-80C9-17613587E876}" dt="2022-11-29T11:26:31.088" v="2108" actId="47"/>
        <pc:sldMkLst>
          <pc:docMk/>
          <pc:sldMk cId="4016533930" sldId="728"/>
        </pc:sldMkLst>
      </pc:sldChg>
      <pc:sldChg chg="addSp delSp modSp add mod setBg">
        <pc:chgData name="Yonas, Siem" userId="27635e96-0d05-4539-aa2c-70a9af46a14a" providerId="ADAL" clId="{781CBFAA-D9E3-4C11-80C9-17613587E876}" dt="2022-11-29T12:15:58.883" v="3313" actId="1076"/>
        <pc:sldMkLst>
          <pc:docMk/>
          <pc:sldMk cId="4100858227" sldId="729"/>
        </pc:sldMkLst>
        <pc:spChg chg="mod">
          <ac:chgData name="Yonas, Siem" userId="27635e96-0d05-4539-aa2c-70a9af46a14a" providerId="ADAL" clId="{781CBFAA-D9E3-4C11-80C9-17613587E876}" dt="2022-11-29T11:54:55.990" v="2704" actId="20577"/>
          <ac:spMkLst>
            <pc:docMk/>
            <pc:sldMk cId="4100858227" sldId="729"/>
            <ac:spMk id="2" creationId="{00000000-0000-0000-0000-000000000000}"/>
          </ac:spMkLst>
        </pc:spChg>
        <pc:spChg chg="mod">
          <ac:chgData name="Yonas, Siem" userId="27635e96-0d05-4539-aa2c-70a9af46a14a" providerId="ADAL" clId="{781CBFAA-D9E3-4C11-80C9-17613587E876}" dt="2022-11-29T11:55:41.951" v="2715" actId="20577"/>
          <ac:spMkLst>
            <pc:docMk/>
            <pc:sldMk cId="4100858227" sldId="729"/>
            <ac:spMk id="3" creationId="{00000000-0000-0000-0000-000000000000}"/>
          </ac:spMkLst>
        </pc:spChg>
        <pc:spChg chg="mod">
          <ac:chgData name="Yonas, Siem" userId="27635e96-0d05-4539-aa2c-70a9af46a14a" providerId="ADAL" clId="{781CBFAA-D9E3-4C11-80C9-17613587E876}" dt="2022-11-29T12:15:58.883" v="3313" actId="1076"/>
          <ac:spMkLst>
            <pc:docMk/>
            <pc:sldMk cId="4100858227" sldId="729"/>
            <ac:spMk id="6" creationId="{08CFDFAC-973C-1A3D-F1C6-A532029000A7}"/>
          </ac:spMkLst>
        </pc:spChg>
        <pc:picChg chg="del">
          <ac:chgData name="Yonas, Siem" userId="27635e96-0d05-4539-aa2c-70a9af46a14a" providerId="ADAL" clId="{781CBFAA-D9E3-4C11-80C9-17613587E876}" dt="2022-11-29T11:48:53.551" v="2388" actId="478"/>
          <ac:picMkLst>
            <pc:docMk/>
            <pc:sldMk cId="4100858227" sldId="729"/>
            <ac:picMk id="5" creationId="{019F9685-CB64-8A97-D9DB-9D96CDBDBFAE}"/>
          </ac:picMkLst>
        </pc:picChg>
        <pc:picChg chg="add mod">
          <ac:chgData name="Yonas, Siem" userId="27635e96-0d05-4539-aa2c-70a9af46a14a" providerId="ADAL" clId="{781CBFAA-D9E3-4C11-80C9-17613587E876}" dt="2022-11-29T12:15:55.630" v="3312" actId="1037"/>
          <ac:picMkLst>
            <pc:docMk/>
            <pc:sldMk cId="4100858227" sldId="729"/>
            <ac:picMk id="6146" creationId="{70239E5A-6523-A9F9-E08D-4439A0261BBB}"/>
          </ac:picMkLst>
        </pc:picChg>
      </pc:sldChg>
      <pc:sldMasterChg chg="setBg modSldLayout">
        <pc:chgData name="Yonas, Siem" userId="27635e96-0d05-4539-aa2c-70a9af46a14a" providerId="ADAL" clId="{781CBFAA-D9E3-4C11-80C9-17613587E876}" dt="2022-11-29T12:13:05.512" v="3255"/>
        <pc:sldMasterMkLst>
          <pc:docMk/>
          <pc:sldMasterMk cId="781823911" sldId="2147483659"/>
        </pc:sldMasterMkLst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781823911" sldId="2147483659"/>
            <pc:sldLayoutMk cId="1561331072" sldId="2147483660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781823911" sldId="2147483659"/>
            <pc:sldLayoutMk cId="3930783467" sldId="2147483661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781823911" sldId="2147483659"/>
            <pc:sldLayoutMk cId="1685988487" sldId="2147483662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781823911" sldId="2147483659"/>
            <pc:sldLayoutMk cId="1606750907" sldId="2147483663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781823911" sldId="2147483659"/>
            <pc:sldLayoutMk cId="2436964475" sldId="2147483667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781823911" sldId="2147483659"/>
            <pc:sldLayoutMk cId="436138400" sldId="2147483668"/>
          </pc:sldLayoutMkLst>
        </pc:sldLayoutChg>
      </pc:sldMasterChg>
      <pc:sldMasterChg chg="setBg modSldLayout">
        <pc:chgData name="Yonas, Siem" userId="27635e96-0d05-4539-aa2c-70a9af46a14a" providerId="ADAL" clId="{781CBFAA-D9E3-4C11-80C9-17613587E876}" dt="2022-11-29T12:13:05.512" v="3255"/>
        <pc:sldMasterMkLst>
          <pc:docMk/>
          <pc:sldMasterMk cId="3791638655" sldId="2147483669"/>
        </pc:sldMasterMkLst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3791638655" sldId="2147483669"/>
            <pc:sldLayoutMk cId="1969085806" sldId="2147483670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3791638655" sldId="2147483669"/>
            <pc:sldLayoutMk cId="3577501537" sldId="2147483671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3791638655" sldId="2147483669"/>
            <pc:sldLayoutMk cId="1679158844" sldId="2147483672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3791638655" sldId="2147483669"/>
            <pc:sldLayoutMk cId="354043779" sldId="2147483673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3791638655" sldId="2147483669"/>
            <pc:sldLayoutMk cId="2349021776" sldId="2147483677"/>
          </pc:sldLayoutMkLst>
        </pc:sldLayoutChg>
        <pc:sldLayoutChg chg="setBg">
          <pc:chgData name="Yonas, Siem" userId="27635e96-0d05-4539-aa2c-70a9af46a14a" providerId="ADAL" clId="{781CBFAA-D9E3-4C11-80C9-17613587E876}" dt="2022-11-29T12:13:05.512" v="3255"/>
          <pc:sldLayoutMkLst>
            <pc:docMk/>
            <pc:sldMasterMk cId="3791638655" sldId="2147483669"/>
            <pc:sldLayoutMk cId="4026708166" sldId="2147483678"/>
          </pc:sldLayoutMkLst>
        </pc:sldLayoutChg>
      </pc:sldMasterChg>
      <pc:sldMasterChg chg="setBg">
        <pc:chgData name="Yonas, Siem" userId="27635e96-0d05-4539-aa2c-70a9af46a14a" providerId="ADAL" clId="{781CBFAA-D9E3-4C11-80C9-17613587E876}" dt="2022-11-29T12:13:05.512" v="3255"/>
        <pc:sldMasterMkLst>
          <pc:docMk/>
          <pc:sldMasterMk cId="1503322918" sldId="2147483679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11/29/2022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alphaModFix amt="24000"/>
            <a:lum/>
          </a:blip>
          <a:srcRect/>
          <a:stretch>
            <a:fillRect l="-2000" t="-6000" b="8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24000"/>
            <a:lum/>
          </a:blip>
          <a:srcRect/>
          <a:stretch>
            <a:fillRect l="-2000" t="-6000" b="8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24000"/>
            <a:lum/>
          </a:blip>
          <a:srcRect/>
          <a:stretch>
            <a:fillRect l="-2000" t="-6000" b="8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>
            <a:cxnSpLocks/>
          </p:cNvCxnSpPr>
          <p:nvPr/>
        </p:nvCxnSpPr>
        <p:spPr>
          <a:xfrm>
            <a:off x="609600" y="2724150"/>
            <a:ext cx="401955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33400" y="3314761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</a:rPr>
              <a:t>Siem Yonas</a:t>
            </a: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457200" y="1675583"/>
            <a:ext cx="7886700" cy="9905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FLIO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33400" y="2978785"/>
            <a:ext cx="501396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New Dimension of Imaging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7A5BD-8E22-9703-A281-D99AB3F6B803}"/>
              </a:ext>
            </a:extLst>
          </p:cNvPr>
          <p:cNvSpPr txBox="1"/>
          <p:nvPr/>
        </p:nvSpPr>
        <p:spPr>
          <a:xfrm>
            <a:off x="6477000" y="4857750"/>
            <a:ext cx="2438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Image Adapted from Sauer, Fluorescence, 2020 </a:t>
            </a:r>
          </a:p>
        </p:txBody>
      </p:sp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078"/>
            <a:ext cx="64008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Hidden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E5643-E7B4-5592-EFAA-E6941747B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123950"/>
            <a:ext cx="2514600" cy="3178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507A4-61C5-2684-A350-664CC701F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1123950"/>
            <a:ext cx="2514600" cy="3178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89A61-E170-5233-789E-D22B14D85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09" y="1123950"/>
            <a:ext cx="2519520" cy="3178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07CDC5-C3AE-77C8-37D1-49AFA461E67A}"/>
              </a:ext>
            </a:extLst>
          </p:cNvPr>
          <p:cNvSpPr txBox="1"/>
          <p:nvPr/>
        </p:nvSpPr>
        <p:spPr>
          <a:xfrm>
            <a:off x="6858000" y="4325234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Clinical Advances, 2019</a:t>
            </a:r>
          </a:p>
        </p:txBody>
      </p:sp>
    </p:spTree>
    <p:extLst>
      <p:ext uri="{BB962C8B-B14F-4D97-AF65-F5344CB8AC3E}">
        <p14:creationId xmlns:p14="http://schemas.microsoft.com/office/powerpoint/2010/main" val="1159315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078"/>
            <a:ext cx="64008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Hidden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B443C-5C07-3079-26F5-486F1593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52" y="1134292"/>
            <a:ext cx="2561682" cy="3235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0D4091-B521-6D6A-6F77-90617353B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00" y="1123950"/>
            <a:ext cx="2562390" cy="3246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40AAD6-EF62-7E52-6D4E-3825CFCED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090" y="1123950"/>
            <a:ext cx="2568909" cy="3246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19BAA-5332-95C5-DDC4-8F0DE9785E24}"/>
              </a:ext>
            </a:extLst>
          </p:cNvPr>
          <p:cNvSpPr txBox="1"/>
          <p:nvPr/>
        </p:nvSpPr>
        <p:spPr>
          <a:xfrm>
            <a:off x="7010400" y="4400550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Clinical Advances, 2019</a:t>
            </a:r>
          </a:p>
        </p:txBody>
      </p:sp>
    </p:spTree>
    <p:extLst>
      <p:ext uri="{BB962C8B-B14F-4D97-AF65-F5344CB8AC3E}">
        <p14:creationId xmlns:p14="http://schemas.microsoft.com/office/powerpoint/2010/main" val="356556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078"/>
            <a:ext cx="64008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Hidden Patterns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19BAA-5332-95C5-DDC4-8F0DE9785E24}"/>
              </a:ext>
            </a:extLst>
          </p:cNvPr>
          <p:cNvSpPr txBox="1"/>
          <p:nvPr/>
        </p:nvSpPr>
        <p:spPr>
          <a:xfrm>
            <a:off x="5562600" y="4769323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Clinical Advances,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74BA6-F64A-FD91-410F-2B45630E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81" y="1047750"/>
            <a:ext cx="5071238" cy="366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4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1278"/>
            <a:ext cx="64008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Characteristic Patterns for Diseases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50459-FE0E-CD1D-6268-BCC4900A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82" y="1352550"/>
            <a:ext cx="4134901" cy="2813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F758A-EDF3-3764-C517-FCF21CFFB1BE}"/>
              </a:ext>
            </a:extLst>
          </p:cNvPr>
          <p:cNvSpPr txBox="1"/>
          <p:nvPr/>
        </p:nvSpPr>
        <p:spPr>
          <a:xfrm>
            <a:off x="7162800" y="4267779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Clinical Advances,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60D64-EAB9-8370-77AD-EBFB559D4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05" y="1389033"/>
            <a:ext cx="4245277" cy="27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1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078"/>
            <a:ext cx="64008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Early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758A-EDF3-3764-C517-FCF21CFFB1BE}"/>
              </a:ext>
            </a:extLst>
          </p:cNvPr>
          <p:cNvSpPr txBox="1"/>
          <p:nvPr/>
        </p:nvSpPr>
        <p:spPr>
          <a:xfrm>
            <a:off x="6553200" y="4608716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Clinical Advances,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EC8CE-4E76-CAAA-3199-729B6ABC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143014"/>
            <a:ext cx="2743200" cy="3433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713009-E6E4-3C77-1810-ED86FC7D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17410"/>
            <a:ext cx="2247900" cy="3159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8F3175-818D-A316-A018-A6CBED7D9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391" y="625078"/>
            <a:ext cx="1810518" cy="42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8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078"/>
            <a:ext cx="64008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Disease Progression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F758A-EDF3-3764-C517-FCF21CFFB1BE}"/>
              </a:ext>
            </a:extLst>
          </p:cNvPr>
          <p:cNvSpPr txBox="1"/>
          <p:nvPr/>
        </p:nvSpPr>
        <p:spPr>
          <a:xfrm>
            <a:off x="5486400" y="4597628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Clinical Advances,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C548B-A651-54C3-4462-C5E1EF3E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161418"/>
            <a:ext cx="2582738" cy="346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7C94FF-6849-78F9-2FEB-56AF1B3D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834" y="734592"/>
            <a:ext cx="2340793" cy="374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8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2278"/>
            <a:ext cx="64008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FLIO in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38350"/>
            <a:ext cx="3581400" cy="1524000"/>
          </a:xfrm>
        </p:spPr>
        <p:txBody>
          <a:bodyPr>
            <a:normAutofit/>
          </a:bodyPr>
          <a:lstStyle/>
          <a:p>
            <a:pPr marL="347472" indent="-347472" algn="l" rtl="0" eaLnBrk="1" latinLnBrk="0" hangingPunct="1">
              <a:spcBef>
                <a:spcPts val="48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Higher Accessibility</a:t>
            </a:r>
            <a:endParaRPr lang="en-US" sz="1800" dirty="0">
              <a:effectLst/>
            </a:endParaRPr>
          </a:p>
          <a:p>
            <a:pPr marL="347472" indent="-347472" algn="l" rtl="0" eaLnBrk="1" latinLnBrk="0" hangingPunct="1">
              <a:spcBef>
                <a:spcPts val="48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More Retinal Diseases</a:t>
            </a:r>
            <a:endParaRPr lang="en-US" sz="1200" dirty="0">
              <a:effectLst/>
            </a:endParaRPr>
          </a:p>
          <a:p>
            <a:pPr marL="347472" indent="-347472" algn="l" rtl="0" eaLnBrk="1" latinLnBrk="0" hangingPunct="1">
              <a:spcBef>
                <a:spcPts val="48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Anterior Segment Conditions</a:t>
            </a:r>
            <a:endParaRPr lang="en-US" sz="1200" dirty="0">
              <a:effectLst/>
            </a:endParaRPr>
          </a:p>
          <a:p>
            <a:pPr marL="347472" indent="-347472" algn="l" rtl="0" eaLnBrk="1" latinLnBrk="0" hangingPunct="1">
              <a:spcBef>
                <a:spcPts val="48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Diabetes and Alzheimer's</a:t>
            </a:r>
            <a:endParaRPr lang="en-US" sz="1200" dirty="0">
              <a:effectLst/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F9685-CB64-8A97-D9DB-9D96CDBD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36828"/>
            <a:ext cx="4291484" cy="2112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FDFAC-973C-1A3D-F1C6-A532029000A7}"/>
              </a:ext>
            </a:extLst>
          </p:cNvPr>
          <p:cNvSpPr txBox="1"/>
          <p:nvPr/>
        </p:nvSpPr>
        <p:spPr>
          <a:xfrm>
            <a:off x="7092257" y="3800934"/>
            <a:ext cx="16950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Fluorescence, 2020 </a:t>
            </a:r>
          </a:p>
        </p:txBody>
      </p:sp>
    </p:spTree>
    <p:extLst>
      <p:ext uri="{BB962C8B-B14F-4D97-AF65-F5344CB8AC3E}">
        <p14:creationId xmlns:p14="http://schemas.microsoft.com/office/powerpoint/2010/main" val="1511037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5350"/>
            <a:ext cx="64008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FLIO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04950"/>
            <a:ext cx="3581400" cy="3257550"/>
          </a:xfrm>
        </p:spPr>
        <p:txBody>
          <a:bodyPr>
            <a:normAutofit/>
          </a:bodyPr>
          <a:lstStyle/>
          <a:p>
            <a:pPr marL="347472" indent="-347472" algn="l" rtl="0" eaLnBrk="1" latinLnBrk="0" hangingPunct="1">
              <a:spcBef>
                <a:spcPts val="48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Unique dimension of fluorescent imaging</a:t>
            </a:r>
            <a:endParaRPr lang="en-US" sz="1800" dirty="0">
              <a:effectLst/>
            </a:endParaRPr>
          </a:p>
          <a:p>
            <a:pPr marL="347472" indent="-347472" algn="l" rtl="0" eaLnBrk="1" latinLnBrk="0" hangingPunct="1">
              <a:spcBef>
                <a:spcPts val="48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Fast and non-invasive</a:t>
            </a:r>
            <a:endParaRPr lang="en-US" sz="1200" dirty="0">
              <a:effectLst/>
            </a:endParaRPr>
          </a:p>
          <a:p>
            <a:pPr marL="347472" indent="-347472" algn="l" rtl="0" eaLnBrk="1" latinLnBrk="0" hangingPunct="1">
              <a:spcBef>
                <a:spcPts val="48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Early disease detection</a:t>
            </a:r>
            <a:endParaRPr lang="en-US" sz="1200" dirty="0">
              <a:effectLst/>
            </a:endParaRPr>
          </a:p>
          <a:p>
            <a:pPr marL="347472" indent="-347472" algn="l" rtl="0" eaLnBrk="1" latinLnBrk="0" hangingPunct="1">
              <a:spcBef>
                <a:spcPts val="48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Stable patterns</a:t>
            </a:r>
            <a:endParaRPr lang="en-US" sz="1200" dirty="0"/>
          </a:p>
          <a:p>
            <a:pPr marL="747522" lvl="1" indent="-347472">
              <a:spcBef>
                <a:spcPts val="480"/>
              </a:spcBef>
            </a:pPr>
            <a:r>
              <a:rPr lang="en-US" sz="14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Disease Differentiation</a:t>
            </a:r>
            <a:endParaRPr lang="en-US" sz="800" dirty="0"/>
          </a:p>
          <a:p>
            <a:pPr marL="747522" lvl="1" indent="-347472">
              <a:spcBef>
                <a:spcPts val="480"/>
              </a:spcBef>
            </a:pPr>
            <a:r>
              <a:rPr lang="en-US" sz="14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Disease Monitoring</a:t>
            </a:r>
            <a:endParaRPr lang="en-US" sz="800" dirty="0">
              <a:effectLst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FDFAC-973C-1A3D-F1C6-A532029000A7}"/>
              </a:ext>
            </a:extLst>
          </p:cNvPr>
          <p:cNvSpPr txBox="1"/>
          <p:nvPr/>
        </p:nvSpPr>
        <p:spPr>
          <a:xfrm>
            <a:off x="6934200" y="4797213"/>
            <a:ext cx="16950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Fluorescence, 2020 </a:t>
            </a:r>
          </a:p>
        </p:txBody>
      </p:sp>
      <p:pic>
        <p:nvPicPr>
          <p:cNvPr id="6146" name="Picture 2" descr="Fig. 2">
            <a:extLst>
              <a:ext uri="{FF2B5EF4-FFF2-40B4-BE49-F238E27FC236}">
                <a16:creationId xmlns:a16="http://schemas.microsoft.com/office/drawing/2014/main" id="{70239E5A-6523-A9F9-E08D-4439A026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52568"/>
            <a:ext cx="30480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5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5350"/>
            <a:ext cx="3945227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FLIO?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04950"/>
            <a:ext cx="3276600" cy="3257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</a:t>
            </a:r>
            <a:r>
              <a:rPr lang="en-US" sz="2000" dirty="0"/>
              <a:t>luorescence </a:t>
            </a:r>
            <a:r>
              <a:rPr lang="en-US" sz="2000" b="1" dirty="0"/>
              <a:t>L</a:t>
            </a:r>
            <a:r>
              <a:rPr lang="en-US" sz="2000" dirty="0"/>
              <a:t>ifetime </a:t>
            </a:r>
            <a:r>
              <a:rPr lang="en-US" sz="2000" b="1" dirty="0"/>
              <a:t>I</a:t>
            </a:r>
            <a:r>
              <a:rPr lang="en-US" sz="2000" dirty="0"/>
              <a:t>maging </a:t>
            </a:r>
            <a:r>
              <a:rPr lang="en-US" sz="2000" b="1" dirty="0"/>
              <a:t>O</a:t>
            </a:r>
            <a:r>
              <a:rPr lang="en-US" sz="2000" dirty="0"/>
              <a:t>phthalmoscopy</a:t>
            </a:r>
          </a:p>
          <a:p>
            <a:r>
              <a:rPr lang="en-US" sz="2000" dirty="0"/>
              <a:t>Innovative technique in fluorescent imaging</a:t>
            </a:r>
          </a:p>
          <a:p>
            <a:r>
              <a:rPr lang="en-US" sz="2000" dirty="0"/>
              <a:t>Unique, high contrast information on the retina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F6576-B54E-1BA3-5A0D-0D9EDBE8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123950"/>
            <a:ext cx="3200400" cy="3155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559F9-B984-BEB3-A6CD-E582A3C5268B}"/>
              </a:ext>
            </a:extLst>
          </p:cNvPr>
          <p:cNvSpPr txBox="1"/>
          <p:nvPr/>
        </p:nvSpPr>
        <p:spPr>
          <a:xfrm>
            <a:off x="7010400" y="4279693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Fluorescence, 2020 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3945227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Fluorescence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059707-C3C3-C7CF-4DEF-24A82725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69" y="1809750"/>
            <a:ext cx="3448531" cy="22672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262F47-01AA-BE7A-18C2-B77D3D7A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23" y="3847356"/>
            <a:ext cx="381053" cy="295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081518-1E8A-8783-B27D-9A7A99DC941F}"/>
              </a:ext>
            </a:extLst>
          </p:cNvPr>
          <p:cNvSpPr txBox="1"/>
          <p:nvPr/>
        </p:nvSpPr>
        <p:spPr>
          <a:xfrm>
            <a:off x="5867400" y="4400550"/>
            <a:ext cx="2438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Adapted from chem.libretexts.org, Fluorescence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55B16A-E1C5-37DF-1132-96DB5EE97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37756"/>
            <a:ext cx="262926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078"/>
            <a:ext cx="61722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Dimensions of Fluorescence: Spectral</a:t>
            </a:r>
          </a:p>
        </p:txBody>
      </p:sp>
      <p:pic>
        <p:nvPicPr>
          <p:cNvPr id="1026" name="Picture 2" descr="Fluorescence Spectra">
            <a:extLst>
              <a:ext uri="{FF2B5EF4-FFF2-40B4-BE49-F238E27FC236}">
                <a16:creationId xmlns:a16="http://schemas.microsoft.com/office/drawing/2014/main" id="{2B29CA27-D58C-A2E6-F49C-166B6FB66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28750"/>
            <a:ext cx="2590800" cy="23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55383-5444-2C18-168F-30F31F450D80}"/>
              </a:ext>
            </a:extLst>
          </p:cNvPr>
          <p:cNvSpPr txBox="1"/>
          <p:nvPr/>
        </p:nvSpPr>
        <p:spPr>
          <a:xfrm>
            <a:off x="1290222" y="3907903"/>
            <a:ext cx="35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https://www.enzolifesciences.com/science-center/technotes/2019/december/what-is-the-difference-between-fluorescence-phosphorescence-and-luminescence?/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7C7FA-4F0D-B6CD-6181-C0786FF4D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428750"/>
            <a:ext cx="3029373" cy="2800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515B43-19E2-992B-FF71-093EF50ACB66}"/>
              </a:ext>
            </a:extLst>
          </p:cNvPr>
          <p:cNvSpPr txBox="1"/>
          <p:nvPr/>
        </p:nvSpPr>
        <p:spPr>
          <a:xfrm>
            <a:off x="6458373" y="4164814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Clinical Advances, 2019</a:t>
            </a:r>
          </a:p>
        </p:txBody>
      </p:sp>
    </p:spTree>
    <p:extLst>
      <p:ext uri="{BB962C8B-B14F-4D97-AF65-F5344CB8AC3E}">
        <p14:creationId xmlns:p14="http://schemas.microsoft.com/office/powerpoint/2010/main" val="151994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078"/>
            <a:ext cx="61722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Dimensions of Fluorescence: Brightness</a:t>
            </a:r>
          </a:p>
        </p:txBody>
      </p:sp>
      <p:pic>
        <p:nvPicPr>
          <p:cNvPr id="1026" name="Picture 2" descr="Fluorescence Spectra">
            <a:extLst>
              <a:ext uri="{FF2B5EF4-FFF2-40B4-BE49-F238E27FC236}">
                <a16:creationId xmlns:a16="http://schemas.microsoft.com/office/drawing/2014/main" id="{2B29CA27-D58C-A2E6-F49C-166B6FB66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8" t="54935"/>
          <a:stretch/>
        </p:blipFill>
        <p:spPr bwMode="auto">
          <a:xfrm>
            <a:off x="1295400" y="1885950"/>
            <a:ext cx="2849263" cy="18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55383-5444-2C18-168F-30F31F450D80}"/>
              </a:ext>
            </a:extLst>
          </p:cNvPr>
          <p:cNvSpPr txBox="1"/>
          <p:nvPr/>
        </p:nvSpPr>
        <p:spPr>
          <a:xfrm>
            <a:off x="1214022" y="3899776"/>
            <a:ext cx="358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Adapted from https://www.enzolifesciences.com/science-center/technotes/2019/december/what-is-the-difference-between-fluorescence-phosphorescence-and-luminescence?/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15B43-19E2-992B-FF71-093EF50ACB66}"/>
              </a:ext>
            </a:extLst>
          </p:cNvPr>
          <p:cNvSpPr txBox="1"/>
          <p:nvPr/>
        </p:nvSpPr>
        <p:spPr>
          <a:xfrm>
            <a:off x="6692151" y="4149472"/>
            <a:ext cx="16950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Fluorescence, 2020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7BAC1-800F-4828-B8CD-7F2B4226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99" y="1502574"/>
            <a:ext cx="2591364" cy="26280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DDE89C-8C5A-B499-4445-3D89B07201DC}"/>
              </a:ext>
            </a:extLst>
          </p:cNvPr>
          <p:cNvCxnSpPr/>
          <p:nvPr/>
        </p:nvCxnSpPr>
        <p:spPr>
          <a:xfrm>
            <a:off x="2895600" y="2206991"/>
            <a:ext cx="0" cy="12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D6C8D5-9F58-10E5-F7EC-878F6028DA52}"/>
              </a:ext>
            </a:extLst>
          </p:cNvPr>
          <p:cNvSpPr txBox="1"/>
          <p:nvPr/>
        </p:nvSpPr>
        <p:spPr>
          <a:xfrm rot="16200000">
            <a:off x="801952" y="2457683"/>
            <a:ext cx="730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119892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078"/>
            <a:ext cx="61722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Dimensions of Fluorescence: Lifetime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17D912A4-2483-629A-1637-CC4A65B9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38943"/>
            <a:ext cx="50292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1233B9-0A1F-57B9-6748-F71039762CFE}"/>
              </a:ext>
            </a:extLst>
          </p:cNvPr>
          <p:cNvSpPr txBox="1"/>
          <p:nvPr/>
        </p:nvSpPr>
        <p:spPr>
          <a:xfrm>
            <a:off x="5943600" y="4324350"/>
            <a:ext cx="16950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Marcu, Fluorescence, 2012 </a:t>
            </a:r>
          </a:p>
        </p:txBody>
      </p:sp>
    </p:spTree>
    <p:extLst>
      <p:ext uri="{BB962C8B-B14F-4D97-AF65-F5344CB8AC3E}">
        <p14:creationId xmlns:p14="http://schemas.microsoft.com/office/powerpoint/2010/main" val="266003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078"/>
            <a:ext cx="61722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Dimensions of Fluorescence: Lifetime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15B43-19E2-992B-FF71-093EF50ACB66}"/>
              </a:ext>
            </a:extLst>
          </p:cNvPr>
          <p:cNvSpPr txBox="1"/>
          <p:nvPr/>
        </p:nvSpPr>
        <p:spPr>
          <a:xfrm>
            <a:off x="6947931" y="4476845"/>
            <a:ext cx="16950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Fluorescence, 2020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615CF-8879-E5C2-C7A5-A0A6EEE4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31" y="1850173"/>
            <a:ext cx="3705742" cy="1943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E2ECA9-B83A-716F-0EA6-434132A8B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28750"/>
            <a:ext cx="2739758" cy="2701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7AA138-2FD2-A782-C05A-3A1728887643}"/>
              </a:ext>
            </a:extLst>
          </p:cNvPr>
          <p:cNvSpPr txBox="1"/>
          <p:nvPr/>
        </p:nvSpPr>
        <p:spPr>
          <a:xfrm>
            <a:off x="3137931" y="3959512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Clinical Advances,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0462A-5E2C-608F-802B-7F4796F37268}"/>
              </a:ext>
            </a:extLst>
          </p:cNvPr>
          <p:cNvSpPr txBox="1"/>
          <p:nvPr/>
        </p:nvSpPr>
        <p:spPr>
          <a:xfrm rot="16200000">
            <a:off x="304984" y="2656403"/>
            <a:ext cx="1187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Photon Counts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ABB63-600B-E93E-3967-316028EFE7D1}"/>
              </a:ext>
            </a:extLst>
          </p:cNvPr>
          <p:cNvSpPr txBox="1"/>
          <p:nvPr/>
        </p:nvSpPr>
        <p:spPr>
          <a:xfrm>
            <a:off x="2458008" y="3767295"/>
            <a:ext cx="798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Time (ns)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9B46D0-7A66-9628-4C48-5FC247A1216B}"/>
              </a:ext>
            </a:extLst>
          </p:cNvPr>
          <p:cNvCxnSpPr>
            <a:cxnSpLocks/>
          </p:cNvCxnSpPr>
          <p:nvPr/>
        </p:nvCxnSpPr>
        <p:spPr>
          <a:xfrm flipV="1">
            <a:off x="2833131" y="2377678"/>
            <a:ext cx="304800" cy="228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F31ADC-AE7F-36DA-6DF8-43A5137BA162}"/>
                  </a:ext>
                </a:extLst>
              </p:cNvPr>
              <p:cNvSpPr txBox="1"/>
              <p:nvPr/>
            </p:nvSpPr>
            <p:spPr>
              <a:xfrm>
                <a:off x="2860789" y="1956255"/>
                <a:ext cx="1917961" cy="383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F31ADC-AE7F-36DA-6DF8-43A5137B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789" y="1956255"/>
                <a:ext cx="1917961" cy="383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EFEFCFCC-B2A4-B5C2-FD84-13CD12B77177}"/>
              </a:ext>
            </a:extLst>
          </p:cNvPr>
          <p:cNvCxnSpPr>
            <a:cxnSpLocks/>
          </p:cNvCxnSpPr>
          <p:nvPr/>
        </p:nvCxnSpPr>
        <p:spPr>
          <a:xfrm>
            <a:off x="4890531" y="2072878"/>
            <a:ext cx="1891551" cy="8382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8C4B359-8DF6-2092-597C-F304988ED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040" y="4174956"/>
            <a:ext cx="252447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5350"/>
            <a:ext cx="6400800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Usages of Fluorescence Lifetime Imaging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04950"/>
            <a:ext cx="3276600" cy="3257550"/>
          </a:xfrm>
        </p:spPr>
        <p:txBody>
          <a:bodyPr>
            <a:normAutofit/>
          </a:bodyPr>
          <a:lstStyle/>
          <a:p>
            <a:r>
              <a:rPr lang="en-US" sz="2000" dirty="0"/>
              <a:t>Cancer Diagnosis</a:t>
            </a:r>
          </a:p>
          <a:p>
            <a:pPr lvl="1"/>
            <a:r>
              <a:rPr lang="en-US" sz="1600" dirty="0"/>
              <a:t>Gastrointestinal Tract</a:t>
            </a:r>
          </a:p>
          <a:p>
            <a:pPr lvl="1"/>
            <a:r>
              <a:rPr lang="en-US" sz="1600" dirty="0"/>
              <a:t>Lung</a:t>
            </a:r>
          </a:p>
          <a:p>
            <a:pPr lvl="1"/>
            <a:r>
              <a:rPr lang="en-US" sz="1600" dirty="0"/>
              <a:t>Head/Neck</a:t>
            </a:r>
          </a:p>
          <a:p>
            <a:pPr lvl="1"/>
            <a:r>
              <a:rPr lang="en-US" sz="1600" dirty="0"/>
              <a:t>Brain</a:t>
            </a:r>
          </a:p>
          <a:p>
            <a:r>
              <a:rPr lang="en-US" sz="2000" dirty="0"/>
              <a:t>Atherosclerotic Disease</a:t>
            </a:r>
          </a:p>
          <a:p>
            <a:r>
              <a:rPr lang="en-US" sz="2000" dirty="0"/>
              <a:t>Skin Evaluations</a:t>
            </a:r>
          </a:p>
          <a:p>
            <a:r>
              <a:rPr lang="en-US" sz="2000" b="1" dirty="0"/>
              <a:t>Ophthalmology</a:t>
            </a:r>
          </a:p>
          <a:p>
            <a:pPr marL="0" indent="0">
              <a:buNone/>
            </a:pPr>
            <a:endParaRPr lang="en-US" sz="20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AF0FAD-3F6F-3713-ADDC-44D7FDF8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588" y="1657350"/>
            <a:ext cx="4232496" cy="2276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A135FF-1F4E-CEE6-D2A8-EC08076AD97D}"/>
              </a:ext>
            </a:extLst>
          </p:cNvPr>
          <p:cNvSpPr txBox="1"/>
          <p:nvPr/>
        </p:nvSpPr>
        <p:spPr>
          <a:xfrm>
            <a:off x="7035484" y="3933920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Datta, Recent Innovations, 2021</a:t>
            </a:r>
          </a:p>
        </p:txBody>
      </p:sp>
    </p:spTree>
    <p:extLst>
      <p:ext uri="{BB962C8B-B14F-4D97-AF65-F5344CB8AC3E}">
        <p14:creationId xmlns:p14="http://schemas.microsoft.com/office/powerpoint/2010/main" val="257249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5350"/>
            <a:ext cx="3945227" cy="498872"/>
          </a:xfrm>
        </p:spPr>
        <p:txBody>
          <a:bodyPr>
            <a:normAutofit/>
          </a:bodyPr>
          <a:lstStyle/>
          <a:p>
            <a:r>
              <a:rPr lang="en-US" sz="2400" b="1" dirty="0"/>
              <a:t>FLIO Set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7D319-946F-1A36-A93F-C13D2677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057805"/>
            <a:ext cx="3699258" cy="3416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DB7043-F6E1-9233-919C-2B704555E56F}"/>
              </a:ext>
            </a:extLst>
          </p:cNvPr>
          <p:cNvSpPr txBox="1"/>
          <p:nvPr/>
        </p:nvSpPr>
        <p:spPr>
          <a:xfrm>
            <a:off x="6553200" y="4552950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Sauer, Clinical Advances,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5AF00-3CDF-5F4F-463C-3D9E09B6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08494"/>
            <a:ext cx="2611400" cy="29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58389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11674</TotalTime>
  <Words>276</Words>
  <Application>Microsoft Office PowerPoint</Application>
  <PresentationFormat>On-screen Show (16:9)</PresentationFormat>
  <Paragraphs>65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Cambria Math</vt:lpstr>
      <vt:lpstr>16-9 Cover</vt:lpstr>
      <vt:lpstr>16-9 Light Background</vt:lpstr>
      <vt:lpstr>16-9 White Backgroud</vt:lpstr>
      <vt:lpstr>PowerPoint Presentation</vt:lpstr>
      <vt:lpstr>FLIO?</vt:lpstr>
      <vt:lpstr>Fluorescence</vt:lpstr>
      <vt:lpstr>Dimensions of Fluorescence: Spectral</vt:lpstr>
      <vt:lpstr>Dimensions of Fluorescence: Brightness</vt:lpstr>
      <vt:lpstr>Dimensions of Fluorescence: Lifetime</vt:lpstr>
      <vt:lpstr>Dimensions of Fluorescence: Lifetime</vt:lpstr>
      <vt:lpstr>Usages of Fluorescence Lifetime Imaging</vt:lpstr>
      <vt:lpstr>FLIO Set Up</vt:lpstr>
      <vt:lpstr>Hidden Patterns</vt:lpstr>
      <vt:lpstr>Hidden Patterns</vt:lpstr>
      <vt:lpstr>Hidden Patterns</vt:lpstr>
      <vt:lpstr>Characteristic Patterns for Diseases</vt:lpstr>
      <vt:lpstr>Early Detection</vt:lpstr>
      <vt:lpstr>Disease Progression</vt:lpstr>
      <vt:lpstr>FLIO in the Future</vt:lpstr>
      <vt:lpstr>FLIO 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Yonas, Siem</cp:lastModifiedBy>
  <cp:revision>397</cp:revision>
  <cp:lastPrinted>2011-01-24T02:49:42Z</cp:lastPrinted>
  <dcterms:created xsi:type="dcterms:W3CDTF">2011-06-30T15:04:08Z</dcterms:created>
  <dcterms:modified xsi:type="dcterms:W3CDTF">2022-11-29T12:16:07Z</dcterms:modified>
  <cp:category/>
</cp:coreProperties>
</file>